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719" r:id="rId4"/>
    <p:sldMasterId id="2147483709" r:id="rId5"/>
    <p:sldMasterId id="2147483680" r:id="rId6"/>
    <p:sldMasterId id="2147483738" r:id="rId7"/>
    <p:sldMasterId id="2147483741" r:id="rId8"/>
    <p:sldMasterId id="2147483755" r:id="rId9"/>
    <p:sldMasterId id="2147483760" r:id="rId10"/>
    <p:sldMasterId id="2147483763" r:id="rId11"/>
    <p:sldMasterId id="2147483778" r:id="rId12"/>
    <p:sldMasterId id="2147483781" r:id="rId13"/>
    <p:sldMasterId id="2147483784" r:id="rId14"/>
    <p:sldMasterId id="2147483799" r:id="rId15"/>
    <p:sldMasterId id="2147483802" r:id="rId16"/>
    <p:sldMasterId id="2147483805" r:id="rId17"/>
    <p:sldMasterId id="2147483820" r:id="rId18"/>
    <p:sldMasterId id="2147483823" r:id="rId19"/>
    <p:sldMasterId id="2147483826" r:id="rId20"/>
    <p:sldMasterId id="2147483841" r:id="rId21"/>
    <p:sldMasterId id="2147483844" r:id="rId22"/>
    <p:sldMasterId id="2147483847" r:id="rId23"/>
    <p:sldMasterId id="2147483862" r:id="rId24"/>
    <p:sldMasterId id="2147483900" r:id="rId25"/>
  </p:sldMasterIdLst>
  <p:notesMasterIdLst>
    <p:notesMasterId r:id="rId48"/>
  </p:notesMasterIdLst>
  <p:handoutMasterIdLst>
    <p:handoutMasterId r:id="rId49"/>
  </p:handoutMasterIdLst>
  <p:sldIdLst>
    <p:sldId id="256" r:id="rId26"/>
    <p:sldId id="628" r:id="rId27"/>
    <p:sldId id="630" r:id="rId28"/>
    <p:sldId id="638" r:id="rId29"/>
    <p:sldId id="627" r:id="rId30"/>
    <p:sldId id="629" r:id="rId31"/>
    <p:sldId id="635" r:id="rId32"/>
    <p:sldId id="648" r:id="rId33"/>
    <p:sldId id="636" r:id="rId34"/>
    <p:sldId id="637" r:id="rId35"/>
    <p:sldId id="626" r:id="rId36"/>
    <p:sldId id="639" r:id="rId37"/>
    <p:sldId id="640" r:id="rId38"/>
    <p:sldId id="641" r:id="rId39"/>
    <p:sldId id="642" r:id="rId40"/>
    <p:sldId id="644" r:id="rId41"/>
    <p:sldId id="645" r:id="rId42"/>
    <p:sldId id="646" r:id="rId43"/>
    <p:sldId id="647" r:id="rId44"/>
    <p:sldId id="632" r:id="rId45"/>
    <p:sldId id="649" r:id="rId46"/>
    <p:sldId id="262" r:id="rId47"/>
  </p:sldIdLst>
  <p:sldSz cx="12192000" cy="6858000"/>
  <p:notesSz cx="6858000" cy="9144000"/>
  <p:embeddedFontLst>
    <p:embeddedFont>
      <p:font typeface="Calibri Bold" panose="020F0702030404030204" pitchFamily="34" charset="0"/>
      <p:bold r:id="rId50"/>
    </p:embeddedFont>
  </p:embeddedFontLst>
  <p:defaultTextStyle>
    <a:defPPr>
      <a:defRPr lang="en-US"/>
    </a:defPPr>
    <a:lvl1pPr marL="0" algn="l" defTabSz="207340" rtl="0" eaLnBrk="1" latinLnBrk="0" hangingPunct="1">
      <a:defRPr sz="816" kern="1200">
        <a:solidFill>
          <a:schemeClr val="tx1"/>
        </a:solidFill>
        <a:latin typeface="+mn-lt"/>
        <a:ea typeface="+mn-ea"/>
        <a:cs typeface="+mn-cs"/>
      </a:defRPr>
    </a:lvl1pPr>
    <a:lvl2pPr marL="207340" algn="l" defTabSz="207340" rtl="0" eaLnBrk="1" latinLnBrk="0" hangingPunct="1">
      <a:defRPr sz="816" kern="1200">
        <a:solidFill>
          <a:schemeClr val="tx1"/>
        </a:solidFill>
        <a:latin typeface="+mn-lt"/>
        <a:ea typeface="+mn-ea"/>
        <a:cs typeface="+mn-cs"/>
      </a:defRPr>
    </a:lvl2pPr>
    <a:lvl3pPr marL="414680" algn="l" defTabSz="207340" rtl="0" eaLnBrk="1" latinLnBrk="0" hangingPunct="1">
      <a:defRPr sz="816" kern="1200">
        <a:solidFill>
          <a:schemeClr val="tx1"/>
        </a:solidFill>
        <a:latin typeface="+mn-lt"/>
        <a:ea typeface="+mn-ea"/>
        <a:cs typeface="+mn-cs"/>
      </a:defRPr>
    </a:lvl3pPr>
    <a:lvl4pPr marL="622021" algn="l" defTabSz="207340" rtl="0" eaLnBrk="1" latinLnBrk="0" hangingPunct="1">
      <a:defRPr sz="816" kern="1200">
        <a:solidFill>
          <a:schemeClr val="tx1"/>
        </a:solidFill>
        <a:latin typeface="+mn-lt"/>
        <a:ea typeface="+mn-ea"/>
        <a:cs typeface="+mn-cs"/>
      </a:defRPr>
    </a:lvl4pPr>
    <a:lvl5pPr marL="829361" algn="l" defTabSz="207340" rtl="0" eaLnBrk="1" latinLnBrk="0" hangingPunct="1">
      <a:defRPr sz="816" kern="1200">
        <a:solidFill>
          <a:schemeClr val="tx1"/>
        </a:solidFill>
        <a:latin typeface="+mn-lt"/>
        <a:ea typeface="+mn-ea"/>
        <a:cs typeface="+mn-cs"/>
      </a:defRPr>
    </a:lvl5pPr>
    <a:lvl6pPr marL="1036701" algn="l" defTabSz="207340" rtl="0" eaLnBrk="1" latinLnBrk="0" hangingPunct="1">
      <a:defRPr sz="816" kern="1200">
        <a:solidFill>
          <a:schemeClr val="tx1"/>
        </a:solidFill>
        <a:latin typeface="+mn-lt"/>
        <a:ea typeface="+mn-ea"/>
        <a:cs typeface="+mn-cs"/>
      </a:defRPr>
    </a:lvl6pPr>
    <a:lvl7pPr marL="1244041" algn="l" defTabSz="207340" rtl="0" eaLnBrk="1" latinLnBrk="0" hangingPunct="1">
      <a:defRPr sz="816" kern="1200">
        <a:solidFill>
          <a:schemeClr val="tx1"/>
        </a:solidFill>
        <a:latin typeface="+mn-lt"/>
        <a:ea typeface="+mn-ea"/>
        <a:cs typeface="+mn-cs"/>
      </a:defRPr>
    </a:lvl7pPr>
    <a:lvl8pPr marL="1451381" algn="l" defTabSz="207340" rtl="0" eaLnBrk="1" latinLnBrk="0" hangingPunct="1">
      <a:defRPr sz="816" kern="1200">
        <a:solidFill>
          <a:schemeClr val="tx1"/>
        </a:solidFill>
        <a:latin typeface="+mn-lt"/>
        <a:ea typeface="+mn-ea"/>
        <a:cs typeface="+mn-cs"/>
      </a:defRPr>
    </a:lvl8pPr>
    <a:lvl9pPr marL="1658722" algn="l" defTabSz="207340" rtl="0" eaLnBrk="1" latinLnBrk="0" hangingPunct="1">
      <a:defRPr sz="81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2273" userDrawn="1">
          <p15:clr>
            <a:srgbClr val="A4A3A4"/>
          </p15:clr>
        </p15:guide>
        <p15:guide id="3" orient="horz" pos="1434"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fons Muntean" initials="AM" lastIdx="27" clrIdx="0">
    <p:extLst>
      <p:ext uri="{19B8F6BF-5375-455C-9EA6-DF929625EA0E}">
        <p15:presenceInfo xmlns:p15="http://schemas.microsoft.com/office/powerpoint/2012/main" userId="Alfons Muntean" providerId="None"/>
      </p:ext>
    </p:extLst>
  </p:cmAuthor>
  <p:cmAuthor id="2" name="Cordula Boll" initials="CB" lastIdx="18" clrIdx="1">
    <p:extLst>
      <p:ext uri="{19B8F6BF-5375-455C-9EA6-DF929625EA0E}">
        <p15:presenceInfo xmlns:p15="http://schemas.microsoft.com/office/powerpoint/2012/main" userId="Cordula Boll" providerId="None"/>
      </p:ext>
    </p:extLst>
  </p:cmAuthor>
  <p:cmAuthor id="3" name="Holger Gust" initials="HG" lastIdx="1" clrIdx="2">
    <p:extLst>
      <p:ext uri="{19B8F6BF-5375-455C-9EA6-DF929625EA0E}">
        <p15:presenceInfo xmlns:p15="http://schemas.microsoft.com/office/powerpoint/2012/main" userId="Holger Gu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8732"/>
    <a:srgbClr val="198282"/>
    <a:srgbClr val="1E4696"/>
    <a:srgbClr val="2869AF"/>
    <a:srgbClr val="64378C"/>
    <a:srgbClr val="8C2D82"/>
    <a:srgbClr val="E63214"/>
    <a:srgbClr val="D72305"/>
    <a:srgbClr val="D6230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0876" autoAdjust="0"/>
  </p:normalViewPr>
  <p:slideViewPr>
    <p:cSldViewPr snapToGrid="0" snapToObjects="1">
      <p:cViewPr varScale="1">
        <p:scale>
          <a:sx n="98" d="100"/>
          <a:sy n="98" d="100"/>
        </p:scale>
        <p:origin x="1554" y="78"/>
      </p:cViewPr>
      <p:guideLst>
        <p:guide orient="horz" pos="2160"/>
        <p:guide orient="horz" pos="2273"/>
        <p:guide orient="horz" pos="1434"/>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89" d="100"/>
          <a:sy n="89" d="100"/>
        </p:scale>
        <p:origin x="371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4.xml"/><Relationship Id="rId41" Type="http://schemas.openxmlformats.org/officeDocument/2006/relationships/slide" Target="slides/slide1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20189E0-1142-8C4C-AC05-A6F1DE011E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ußzeilenplatzhalter 3">
            <a:extLst>
              <a:ext uri="{FF2B5EF4-FFF2-40B4-BE49-F238E27FC236}">
                <a16:creationId xmlns:a16="http://schemas.microsoft.com/office/drawing/2014/main" id="{3EF4CE7F-CDCE-EE4B-955F-AE4E1EB583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hier</a:t>
            </a:r>
          </a:p>
        </p:txBody>
      </p:sp>
    </p:spTree>
    <p:extLst>
      <p:ext uri="{BB962C8B-B14F-4D97-AF65-F5344CB8AC3E}">
        <p14:creationId xmlns:p14="http://schemas.microsoft.com/office/powerpoint/2010/main" val="287341796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F5FE6-0578-6C48-AD34-F15B08E4EDC5}" type="datetimeFigureOut">
              <a:rPr lang="de-DE" smtClean="0"/>
              <a:t>10.10.2025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hier</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5FB68A-13DA-DB4F-867D-DB048D314C26}" type="slidenum">
              <a:rPr lang="de-DE" smtClean="0"/>
              <a:t>‹Nr.›</a:t>
            </a:fld>
            <a:endParaRPr lang="de-DE"/>
          </a:p>
        </p:txBody>
      </p:sp>
    </p:spTree>
    <p:extLst>
      <p:ext uri="{BB962C8B-B14F-4D97-AF65-F5344CB8AC3E}">
        <p14:creationId xmlns:p14="http://schemas.microsoft.com/office/powerpoint/2010/main" val="2271907043"/>
      </p:ext>
    </p:extLst>
  </p:cSld>
  <p:clrMap bg1="lt1" tx1="dk1" bg2="lt2" tx2="dk2" accent1="accent1" accent2="accent2" accent3="accent3" accent4="accent4" accent5="accent5" accent6="accent6" hlink="hlink" folHlink="folHlink"/>
  <p:hf hdr="0" dt="0"/>
  <p:notesStyle>
    <a:lvl1pPr marL="0" algn="l" defTabSz="414680" rtl="0" eaLnBrk="1" latinLnBrk="0" hangingPunct="1">
      <a:defRPr sz="544" kern="1200">
        <a:solidFill>
          <a:schemeClr val="tx1"/>
        </a:solidFill>
        <a:latin typeface="+mn-lt"/>
        <a:ea typeface="+mn-ea"/>
        <a:cs typeface="+mn-cs"/>
      </a:defRPr>
    </a:lvl1pPr>
    <a:lvl2pPr marL="207340" algn="l" defTabSz="414680" rtl="0" eaLnBrk="1" latinLnBrk="0" hangingPunct="1">
      <a:defRPr sz="544" kern="1200">
        <a:solidFill>
          <a:schemeClr val="tx1"/>
        </a:solidFill>
        <a:latin typeface="+mn-lt"/>
        <a:ea typeface="+mn-ea"/>
        <a:cs typeface="+mn-cs"/>
      </a:defRPr>
    </a:lvl2pPr>
    <a:lvl3pPr marL="414680" algn="l" defTabSz="414680" rtl="0" eaLnBrk="1" latinLnBrk="0" hangingPunct="1">
      <a:defRPr sz="544" kern="1200">
        <a:solidFill>
          <a:schemeClr val="tx1"/>
        </a:solidFill>
        <a:latin typeface="+mn-lt"/>
        <a:ea typeface="+mn-ea"/>
        <a:cs typeface="+mn-cs"/>
      </a:defRPr>
    </a:lvl3pPr>
    <a:lvl4pPr marL="622021" algn="l" defTabSz="414680" rtl="0" eaLnBrk="1" latinLnBrk="0" hangingPunct="1">
      <a:defRPr sz="544" kern="1200">
        <a:solidFill>
          <a:schemeClr val="tx1"/>
        </a:solidFill>
        <a:latin typeface="+mn-lt"/>
        <a:ea typeface="+mn-ea"/>
        <a:cs typeface="+mn-cs"/>
      </a:defRPr>
    </a:lvl4pPr>
    <a:lvl5pPr marL="829361" algn="l" defTabSz="414680" rtl="0" eaLnBrk="1" latinLnBrk="0" hangingPunct="1">
      <a:defRPr sz="544" kern="1200">
        <a:solidFill>
          <a:schemeClr val="tx1"/>
        </a:solidFill>
        <a:latin typeface="+mn-lt"/>
        <a:ea typeface="+mn-ea"/>
        <a:cs typeface="+mn-cs"/>
      </a:defRPr>
    </a:lvl5pPr>
    <a:lvl6pPr marL="1036701" algn="l" defTabSz="414680" rtl="0" eaLnBrk="1" latinLnBrk="0" hangingPunct="1">
      <a:defRPr sz="544" kern="1200">
        <a:solidFill>
          <a:schemeClr val="tx1"/>
        </a:solidFill>
        <a:latin typeface="+mn-lt"/>
        <a:ea typeface="+mn-ea"/>
        <a:cs typeface="+mn-cs"/>
      </a:defRPr>
    </a:lvl6pPr>
    <a:lvl7pPr marL="1244041" algn="l" defTabSz="414680" rtl="0" eaLnBrk="1" latinLnBrk="0" hangingPunct="1">
      <a:defRPr sz="544" kern="1200">
        <a:solidFill>
          <a:schemeClr val="tx1"/>
        </a:solidFill>
        <a:latin typeface="+mn-lt"/>
        <a:ea typeface="+mn-ea"/>
        <a:cs typeface="+mn-cs"/>
      </a:defRPr>
    </a:lvl7pPr>
    <a:lvl8pPr marL="1451381" algn="l" defTabSz="414680" rtl="0" eaLnBrk="1" latinLnBrk="0" hangingPunct="1">
      <a:defRPr sz="544" kern="1200">
        <a:solidFill>
          <a:schemeClr val="tx1"/>
        </a:solidFill>
        <a:latin typeface="+mn-lt"/>
        <a:ea typeface="+mn-ea"/>
        <a:cs typeface="+mn-cs"/>
      </a:defRPr>
    </a:lvl8pPr>
    <a:lvl9pPr marL="1658722" algn="l" defTabSz="414680" rtl="0" eaLnBrk="1" latinLnBrk="0" hangingPunct="1">
      <a:defRPr sz="5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0C23C-46A2-4388-B95D-CDD701B00F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639BA0-0B2C-267D-EB87-C6FF433CB4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86DAF3A-28AD-11DD-2670-6E585E723A58}"/>
              </a:ext>
            </a:extLst>
          </p:cNvPr>
          <p:cNvSpPr>
            <a:spLocks noGrp="1"/>
          </p:cNvSpPr>
          <p:nvPr>
            <p:ph type="body" idx="1"/>
          </p:nvPr>
        </p:nvSpPr>
        <p:spPr/>
        <p:txBody>
          <a:bodyPr/>
          <a:lstStyle/>
          <a:p>
            <a:r>
              <a:rPr lang="de-DE" dirty="0"/>
              <a:t>Aber wie sieht das Mobilitätsverhalten von Frauen aus.</a:t>
            </a:r>
          </a:p>
        </p:txBody>
      </p:sp>
      <p:sp>
        <p:nvSpPr>
          <p:cNvPr id="4" name="Fußzeilenplatzhalter 3">
            <a:extLst>
              <a:ext uri="{FF2B5EF4-FFF2-40B4-BE49-F238E27FC236}">
                <a16:creationId xmlns:a16="http://schemas.microsoft.com/office/drawing/2014/main" id="{E0135166-000D-E431-10FC-50C8C5A78B31}"/>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ED51F03D-AB20-0722-CE1C-EA0D177FA606}"/>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18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17A1F-5661-2AFA-8DF6-9A9DF2C38C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325FFC-16AB-A42B-4351-9332BFFBB1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914EA4-9FFD-8F74-890B-EC820E1103CF}"/>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05C4CF7B-DC8B-96DF-40A6-1CDABF9C1242}"/>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990E645F-81F7-53A5-BD07-4E96A57E38D6}"/>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68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6E19A-5715-A98C-E184-1B066371F6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28664E-BEEB-173C-24FB-540600D3B42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3CC157C-D294-70FB-0961-FE97D7BDFA49}"/>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C57E7241-4677-1AE4-B20E-4A13EDA80C9E}"/>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5AA7781C-1EEC-976B-38BF-8120E9FAD868}"/>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196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63D6B-E4AE-D520-30DA-343DB790D6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65B318-E3F2-2605-91E8-4C9CBAA7A1D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AAC5EE-4A03-2F71-F292-FFDCFFEBE588}"/>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01BB2AD3-9039-8423-8442-32798A42BC56}"/>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4935EF29-D2DB-4FC4-27D4-6447CD035023}"/>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75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627E1-3471-3CB6-1489-BB9684EF53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95D45B-4F74-7012-456F-9BFC69C5B4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F6C445-2E0C-1EBD-0377-86883D6761A6}"/>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954B0224-61E2-5758-1D4F-96ECD7434CB0}"/>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DF8313C6-D632-52CF-8139-70D47A0D8C75}"/>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57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1D58E-E9A4-751C-B8C7-96626BCE41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4448A5-1FD0-D526-2476-62983A3E17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39C171-46A1-4296-AEA6-D75019314ABC}"/>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623C8E3F-5782-909C-386D-F6F8C084751F}"/>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F10C36EC-F38A-2E4E-7EA9-883760F4289C}"/>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250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AC63D-27DE-8FFF-59D8-DA14C928E1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2152318-BF5D-8045-A6A9-BA8184D31EE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C72E33-F2F7-3681-F8E0-250E2DDD5BFD}"/>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A4F809CF-A41E-8274-42EC-13C905E1D731}"/>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85B810B4-5455-B6BF-4EA8-38B5156978F5}"/>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690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4A1B-1623-F9A8-B69E-D95D11DA11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89878E-AB5A-E246-C554-714417ADE7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13DF172-4A2B-E375-9C50-45D4825C8DB9}"/>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2D6A8113-3998-23C7-9768-18F7FBCDC132}"/>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2C6A09D7-DDA2-F3E9-76A8-9E1974592CF3}"/>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85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491F-C569-2D4C-9423-1A0F9A2064D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6D13E9-1F20-D744-4BF9-B700199DED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FD5040-2856-5BD2-C4B5-33936B62A5AC}"/>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29FC3F5F-90A9-9219-9B41-DE6C00387722}"/>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AC3DA9AE-A344-530B-5999-2AAF856A0966}"/>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01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F2DF-1504-3DBE-DCA6-7BB31C6844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220C02-8C93-96F0-8700-82C8BFA988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4559CD5-8FB5-CEC6-C47E-BA83B4A0BC46}"/>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43E4118A-026F-48E7-5A51-8E683FE5B326}"/>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0BA832C6-D2F7-B504-9D59-8B0B59E7317E}"/>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582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11680-B043-18E4-7C1D-C9CF121CD1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891188-F25B-ED2F-C324-B07797A5D47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39E9A2-2D26-596C-D1E2-895DA68A2D3F}"/>
              </a:ext>
            </a:extLst>
          </p:cNvPr>
          <p:cNvSpPr>
            <a:spLocks noGrp="1"/>
          </p:cNvSpPr>
          <p:nvPr>
            <p:ph type="body" idx="1"/>
          </p:nvPr>
        </p:nvSpPr>
        <p:spPr/>
        <p:txBody>
          <a:bodyPr/>
          <a:lstStyle/>
          <a:p>
            <a:r>
              <a:rPr lang="de-DE" dirty="0"/>
              <a:t>Nahmobilität fördern / Verkehrswende für Frauen gemacht! </a:t>
            </a:r>
          </a:p>
        </p:txBody>
      </p:sp>
      <p:sp>
        <p:nvSpPr>
          <p:cNvPr id="4" name="Fußzeilenplatzhalter 3">
            <a:extLst>
              <a:ext uri="{FF2B5EF4-FFF2-40B4-BE49-F238E27FC236}">
                <a16:creationId xmlns:a16="http://schemas.microsoft.com/office/drawing/2014/main" id="{03F63F62-EBA6-D671-47A9-42BEF89D76D6}"/>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6A00B654-D75B-FDBB-F681-E3406BB857DE}"/>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88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C407-1241-40A6-FE48-600AB54444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A349CD-2F3B-11A4-4B52-EC6DF05A705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A76AA4-9E94-FEBE-E366-3485820543C0}"/>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6D13122E-E4E3-48DD-8E3C-6A236A276A90}"/>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63E6A80E-0606-04A5-89F6-E9312D78A201}"/>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28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7F0C-685B-3A74-FFDF-0ECFEF8D04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F2CCDC-2C3B-D158-4971-87725EB87F4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F1CA34-08D5-131F-EB39-48D0FAD43369}"/>
              </a:ext>
            </a:extLst>
          </p:cNvPr>
          <p:cNvSpPr>
            <a:spLocks noGrp="1"/>
          </p:cNvSpPr>
          <p:nvPr>
            <p:ph type="body" idx="1"/>
          </p:nvPr>
        </p:nvSpPr>
        <p:spPr/>
        <p:txBody>
          <a:bodyPr/>
          <a:lstStyle/>
          <a:p>
            <a:r>
              <a:rPr lang="de-DE" dirty="0"/>
              <a:t>Nahmobilität fördern / Verkehrswende für Frauen gemacht! </a:t>
            </a:r>
          </a:p>
        </p:txBody>
      </p:sp>
      <p:sp>
        <p:nvSpPr>
          <p:cNvPr id="4" name="Fußzeilenplatzhalter 3">
            <a:extLst>
              <a:ext uri="{FF2B5EF4-FFF2-40B4-BE49-F238E27FC236}">
                <a16:creationId xmlns:a16="http://schemas.microsoft.com/office/drawing/2014/main" id="{16CA4788-7409-FE0B-DACF-8297F3C5C5D2}"/>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1A941DD6-EB59-5F07-E288-F7C4E25C4170}"/>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9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A154E-7A57-5435-472C-DD0B4A29AC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CE1947-AF8A-0D3A-53CE-9AEC3F423D2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2B1885-25B4-283E-EA1E-736E94FDF65B}"/>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F42D531F-1E54-EE19-E978-B2E61C4D080B}"/>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40515000-643C-C3F5-F6D9-D272EB4FDC67}"/>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66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01272-891B-A95C-D810-1331919CF6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ED0528-4DB2-667A-15FD-0646572547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03D3420-58AB-F322-4F71-02311B9A35D6}"/>
              </a:ext>
            </a:extLst>
          </p:cNvPr>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9447DE32-75B4-7449-03D4-4C9952A6A456}"/>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C26098CE-5116-88E9-5D21-D2091655C75C}"/>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55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67922-1901-2AC1-F0EE-8BB5C9EF83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6347EF-7056-23B5-07D8-8F8CE40542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25DE0FD-26F2-B6CC-39FA-D4FE54469412}"/>
              </a:ext>
            </a:extLst>
          </p:cNvPr>
          <p:cNvSpPr>
            <a:spLocks noGrp="1"/>
          </p:cNvSpPr>
          <p:nvPr>
            <p:ph type="body" idx="1"/>
          </p:nvPr>
        </p:nvSpPr>
        <p:spPr/>
        <p:txBody>
          <a:bodyPr/>
          <a:lstStyle/>
          <a:p>
            <a:r>
              <a:rPr lang="de-DE" dirty="0"/>
              <a:t>Quelle: </a:t>
            </a:r>
            <a:r>
              <a:rPr lang="de-DE" sz="800" dirty="0">
                <a:solidFill>
                  <a:schemeClr val="bg1">
                    <a:lumMod val="50000"/>
                  </a:schemeClr>
                </a:solidFill>
              </a:rPr>
              <a:t>https://www.destatis.de/DE/Presse/Pressemitteilungen/2025/01/PD25_036_63.html</a:t>
            </a:r>
            <a:endParaRPr lang="de-DE" dirty="0"/>
          </a:p>
        </p:txBody>
      </p:sp>
      <p:sp>
        <p:nvSpPr>
          <p:cNvPr id="4" name="Fußzeilenplatzhalter 3">
            <a:extLst>
              <a:ext uri="{FF2B5EF4-FFF2-40B4-BE49-F238E27FC236}">
                <a16:creationId xmlns:a16="http://schemas.microsoft.com/office/drawing/2014/main" id="{B2D8DDAE-D389-A9DA-7DD0-A35944A5DE27}"/>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E4ED8576-9685-5A62-6C3D-4847A7415089}"/>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35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7446F-6268-D477-6D7D-45A7E5E723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19D87B-DB6D-1A12-DB79-595C390997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7D2DDD-D47F-54BD-4E35-E22CB2E1D198}"/>
              </a:ext>
            </a:extLst>
          </p:cNvPr>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51F2852A-5267-FE39-2E21-2FE54664AEAA}"/>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B7352608-BD4E-7F67-E060-1B147490EF08}"/>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320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2B0C7-833B-D96E-7698-C76C2DE153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A475857-992F-AA88-19DD-1CF3EDEE4F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69A960C-66B9-F7A4-97FA-9360C3C26175}"/>
              </a:ext>
            </a:extLst>
          </p:cNvPr>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7C4AC6AE-59D0-E89C-BD29-841A36978314}"/>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1F9DA826-BDC5-9F43-F53D-3A7FF7C3EFD8}"/>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20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38DE-C5AD-36F5-A715-F7F393C5B6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7BDF6B-2368-4134-650A-A4F36C2F034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38BAC7-7357-DC6B-CEA4-89EF6A4CE00B}"/>
              </a:ext>
            </a:extLst>
          </p:cNvPr>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EEC8F73C-0273-B3B6-CDA8-0D5D74E83F84}"/>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594BB905-A61F-C98E-D487-CF4AC7CBA491}"/>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5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F8DFD-C1A0-DC3B-31B6-ED3A6D94E1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923F85-7837-7BF8-CAEC-D51AA0E753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EB1885-2945-C2EE-52B4-10DC5B4831AF}"/>
              </a:ext>
            </a:extLst>
          </p:cNvPr>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E82A9B95-435C-7B7E-482B-2BAE6566F307}"/>
              </a:ext>
            </a:extLst>
          </p:cNvPr>
          <p:cNvSpPr>
            <a:spLocks noGrp="1"/>
          </p:cNvSpPr>
          <p:nvPr>
            <p:ph type="ftr" sz="quarter" idx="4"/>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hier</a:t>
            </a:r>
          </a:p>
        </p:txBody>
      </p:sp>
      <p:sp>
        <p:nvSpPr>
          <p:cNvPr id="5" name="Foliennummernplatzhalter 4">
            <a:extLst>
              <a:ext uri="{FF2B5EF4-FFF2-40B4-BE49-F238E27FC236}">
                <a16:creationId xmlns:a16="http://schemas.microsoft.com/office/drawing/2014/main" id="{EBEA5505-4518-AC6D-ABB9-669420ECA5CC}"/>
              </a:ext>
            </a:extLst>
          </p:cNvPr>
          <p:cNvSpPr>
            <a:spLocks noGrp="1"/>
          </p:cNvSpPr>
          <p:nvPr>
            <p:ph type="sldNum" sz="quarter" idx="5"/>
          </p:nvPr>
        </p:nvSpPr>
        <p:spPr/>
        <p:txBody>
          <a:bodyPr/>
          <a:lstStyle/>
          <a:p>
            <a:pPr marL="0" marR="0" lvl="0" indent="0" algn="r" defTabSz="207340" rtl="0" eaLnBrk="1" fontAlgn="auto" latinLnBrk="0" hangingPunct="1">
              <a:lnSpc>
                <a:spcPct val="100000"/>
              </a:lnSpc>
              <a:spcBef>
                <a:spcPts val="0"/>
              </a:spcBef>
              <a:spcAft>
                <a:spcPts val="0"/>
              </a:spcAft>
              <a:buClrTx/>
              <a:buSzTx/>
              <a:buFontTx/>
              <a:buNone/>
              <a:tabLst/>
              <a:defRPr/>
            </a:pPr>
            <a:fld id="{FD5FB68A-13DA-DB4F-867D-DB048D314C2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34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80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4.jpe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0.svg"/><Relationship Id="rId7"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Master" Target="../slideMasters/slideMaster15.xml"/><Relationship Id="rId6" Type="http://schemas.openxmlformats.org/officeDocument/2006/relationships/image" Target="../media/image37.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6.xml"/><Relationship Id="rId4" Type="http://schemas.openxmlformats.org/officeDocument/2006/relationships/image" Target="../media/image7.jp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6.xml"/><Relationship Id="rId4" Type="http://schemas.openxmlformats.org/officeDocument/2006/relationships/image" Target="../media/image8.jpe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0.svg"/><Relationship Id="rId7"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Master" Target="../slideMasters/slideMaster16.xml"/><Relationship Id="rId6" Type="http://schemas.openxmlformats.org/officeDocument/2006/relationships/image" Target="../media/image15.jpe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png"/><Relationship Id="rId1" Type="http://schemas.openxmlformats.org/officeDocument/2006/relationships/slideMaster" Target="../slideMasters/slideMaster17.xml"/><Relationship Id="rId6" Type="http://schemas.openxmlformats.org/officeDocument/2006/relationships/image" Target="../media/image83.png"/><Relationship Id="rId5" Type="http://schemas.openxmlformats.org/officeDocument/2006/relationships/image" Target="../media/image18.jpeg"/><Relationship Id="rId4" Type="http://schemas.openxmlformats.org/officeDocument/2006/relationships/image" Target="../media/image78.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17.xml"/><Relationship Id="rId6" Type="http://schemas.openxmlformats.org/officeDocument/2006/relationships/image" Target="../media/image83.png"/><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1.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2.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3.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4.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1.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5.jpe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5.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6.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7.jpe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78.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7.jpg"/><Relationship Id="rId1" Type="http://schemas.openxmlformats.org/officeDocument/2006/relationships/slideMaster" Target="../slideMasters/slideMaster17.xml"/><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17.xml"/><Relationship Id="rId6" Type="http://schemas.openxmlformats.org/officeDocument/2006/relationships/image" Target="../media/image83.png"/><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17.xml"/><Relationship Id="rId6" Type="http://schemas.openxmlformats.org/officeDocument/2006/relationships/image" Target="../media/image83.png"/><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31.jpe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7.xml"/><Relationship Id="rId5" Type="http://schemas.openxmlformats.org/officeDocument/2006/relationships/image" Target="../media/image83.png"/><Relationship Id="rId4" Type="http://schemas.openxmlformats.org/officeDocument/2006/relationships/image" Target="../media/image33.jp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9.png"/><Relationship Id="rId7" Type="http://schemas.openxmlformats.org/officeDocument/2006/relationships/image" Target="../media/image78.svg"/><Relationship Id="rId2" Type="http://schemas.openxmlformats.org/officeDocument/2006/relationships/image" Target="../media/image34.emf"/><Relationship Id="rId1" Type="http://schemas.openxmlformats.org/officeDocument/2006/relationships/slideMaster" Target="../slideMasters/slideMaster18.xml"/><Relationship Id="rId6" Type="http://schemas.openxmlformats.org/officeDocument/2006/relationships/image" Target="../media/image77.png"/><Relationship Id="rId5" Type="http://schemas.openxmlformats.org/officeDocument/2006/relationships/image" Target="../media/image36.jpeg"/><Relationship Id="rId4" Type="http://schemas.openxmlformats.org/officeDocument/2006/relationships/image" Target="../media/image80.svg"/><Relationship Id="rId9" Type="http://schemas.openxmlformats.org/officeDocument/2006/relationships/image" Target="../media/image76.svg"/></Relationships>
</file>

<file path=ppt/slideLayouts/_rels/slideLayout12.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6.jpe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0.svg"/><Relationship Id="rId7"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Master" Target="../slideMasters/slideMaster18.xml"/><Relationship Id="rId6" Type="http://schemas.openxmlformats.org/officeDocument/2006/relationships/image" Target="../media/image37.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19.xml"/><Relationship Id="rId4" Type="http://schemas.openxmlformats.org/officeDocument/2006/relationships/image" Target="../media/image7.jp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19.xml"/><Relationship Id="rId4" Type="http://schemas.openxmlformats.org/officeDocument/2006/relationships/image" Target="../media/image8.jpe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0.svg"/><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Master" Target="../slideMasters/slideMaster19.xml"/><Relationship Id="rId6" Type="http://schemas.openxmlformats.org/officeDocument/2006/relationships/image" Target="../media/image15.jpe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6.png"/><Relationship Id="rId1" Type="http://schemas.openxmlformats.org/officeDocument/2006/relationships/slideMaster" Target="../slideMasters/slideMaster20.xml"/><Relationship Id="rId6" Type="http://schemas.openxmlformats.org/officeDocument/2006/relationships/image" Target="../media/image92.png"/><Relationship Id="rId5" Type="http://schemas.openxmlformats.org/officeDocument/2006/relationships/image" Target="../media/image18.jpeg"/><Relationship Id="rId4" Type="http://schemas.openxmlformats.org/officeDocument/2006/relationships/image" Target="../media/image87.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20.xml"/><Relationship Id="rId6" Type="http://schemas.openxmlformats.org/officeDocument/2006/relationships/image" Target="../media/image92.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2.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3.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4.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3.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7.jpe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5.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6.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7.jpe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87.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7.jpg"/><Relationship Id="rId1" Type="http://schemas.openxmlformats.org/officeDocument/2006/relationships/slideMaster" Target="../slideMasters/slideMaster20.xml"/><Relationship Id="rId5" Type="http://schemas.openxmlformats.org/officeDocument/2006/relationships/image" Target="../media/image87.svg"/><Relationship Id="rId4" Type="http://schemas.openxmlformats.org/officeDocument/2006/relationships/image" Target="../media/image8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20.xml"/><Relationship Id="rId6" Type="http://schemas.openxmlformats.org/officeDocument/2006/relationships/image" Target="../media/image92.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20.xml"/><Relationship Id="rId6" Type="http://schemas.openxmlformats.org/officeDocument/2006/relationships/image" Target="../media/image92.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31.jpe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0.xml"/><Relationship Id="rId5" Type="http://schemas.openxmlformats.org/officeDocument/2006/relationships/image" Target="../media/image92.png"/><Relationship Id="rId4" Type="http://schemas.openxmlformats.org/officeDocument/2006/relationships/image" Target="../media/image33.jp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78.svg"/><Relationship Id="rId2" Type="http://schemas.openxmlformats.org/officeDocument/2006/relationships/image" Target="../media/image34.emf"/><Relationship Id="rId1" Type="http://schemas.openxmlformats.org/officeDocument/2006/relationships/slideMaster" Target="../slideMasters/slideMaster21.xml"/><Relationship Id="rId6" Type="http://schemas.openxmlformats.org/officeDocument/2006/relationships/image" Target="../media/image77.png"/><Relationship Id="rId5" Type="http://schemas.openxmlformats.org/officeDocument/2006/relationships/image" Target="../media/image36.jpeg"/><Relationship Id="rId4" Type="http://schemas.openxmlformats.org/officeDocument/2006/relationships/image" Target="../media/image80.svg"/><Relationship Id="rId9" Type="http://schemas.openxmlformats.org/officeDocument/2006/relationships/image" Target="../media/image8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28.jpeg"/><Relationship Id="rId4" Type="http://schemas.openxmlformats.org/officeDocument/2006/relationships/image" Target="file:////Users/dp82/Dropbox/KUNDE_HKA%20&#8211;%20Hochschule%20Karlsruhe/04_Gestaltung/Logos%20Intern/RGB/HKA_Logo_H_RGB.svg" TargetMode="Externa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0.svg"/><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Master" Target="../slideMasters/slideMaster21.xml"/><Relationship Id="rId6" Type="http://schemas.openxmlformats.org/officeDocument/2006/relationships/image" Target="../media/image37.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Master" Target="../slideMasters/slideMaster22.xml"/><Relationship Id="rId6" Type="http://schemas.openxmlformats.org/officeDocument/2006/relationships/image" Target="../media/image65.png"/><Relationship Id="rId5" Type="http://schemas.openxmlformats.org/officeDocument/2006/relationships/image" Target="../media/image18.jpeg"/><Relationship Id="rId4" Type="http://schemas.openxmlformats.org/officeDocument/2006/relationships/image" Target="../media/image6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22.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4.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29.jpeg"/><Relationship Id="rId4" Type="http://schemas.openxmlformats.org/officeDocument/2006/relationships/image" Target="file:////Users/dp82/Dropbox/KUNDE_HKA%20&#8211;%20Hochschule%20Karlsruhe/04_Gestaltung/Logos%20Intern/RGB/HKA_Logo_H_RGB.svg" TargetMode="Externa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g"/><Relationship Id="rId1" Type="http://schemas.openxmlformats.org/officeDocument/2006/relationships/slideMaster" Target="../slideMasters/slideMaster22.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22.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22.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31.jpe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2.xml"/><Relationship Id="rId5" Type="http://schemas.openxmlformats.org/officeDocument/2006/relationships/image" Target="../media/image65.png"/><Relationship Id="rId4" Type="http://schemas.openxmlformats.org/officeDocument/2006/relationships/image" Target="../media/image33.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33.jp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34.emf"/><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5.svg"/><Relationship Id="rId9" Type="http://schemas.openxmlformats.org/officeDocument/2006/relationships/image" Target="../media/image3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45.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18.jpeg"/><Relationship Id="rId4" Type="http://schemas.openxmlformats.org/officeDocument/2006/relationships/image" Target="../media/image4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1.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Master" Target="../slideMasters/slideMaster5.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31.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33.jp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34.emf"/><Relationship Id="rId1" Type="http://schemas.openxmlformats.org/officeDocument/2006/relationships/slideMaster" Target="../slideMasters/slideMaster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3.svg"/><Relationship Id="rId9" Type="http://schemas.openxmlformats.org/officeDocument/2006/relationships/image" Target="../media/image3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file:////Users/dp82/Dropbox/KUNDE_HKA%20&#8211;%20Hochschule%20Karlsruhe/04_Gestaltung/Logos%20Intern/RGB/HKA_Logo_H_RGB.svg" TargetMode="Externa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0.sv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37.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 Id="rId4" Type="http://schemas.openxmlformats.org/officeDocument/2006/relationships/image" Target="../media/image7.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55.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54.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56.png"/><Relationship Id="rId5" Type="http://schemas.openxmlformats.org/officeDocument/2006/relationships/image" Target="../media/image18.jpeg"/><Relationship Id="rId4" Type="http://schemas.openxmlformats.org/officeDocument/2006/relationships/image" Target="../media/image51.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56.png"/><Relationship Id="rId5" Type="http://schemas.openxmlformats.org/officeDocument/2006/relationships/image" Target="../media/image51.svg"/><Relationship Id="rId4" Type="http://schemas.openxmlformats.org/officeDocument/2006/relationships/image" Target="../media/image5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20.jpeg"/><Relationship Id="rId4" Type="http://schemas.openxmlformats.org/officeDocument/2006/relationships/image" Target="file:////Users/dp82/Dropbox/KUNDE_HKA%20&#8211;%20Hochschule%20Karlsruhe/04_Gestaltung/Logos%20Intern/RGB/HKA_Logo_H_RGB.svg" TargetMode="Externa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jpe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56.png"/><Relationship Id="rId5" Type="http://schemas.openxmlformats.org/officeDocument/2006/relationships/image" Target="../media/image51.svg"/><Relationship Id="rId4" Type="http://schemas.openxmlformats.org/officeDocument/2006/relationships/image" Target="../media/image5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56.png"/><Relationship Id="rId5" Type="http://schemas.openxmlformats.org/officeDocument/2006/relationships/image" Target="../media/image51.svg"/><Relationship Id="rId4" Type="http://schemas.openxmlformats.org/officeDocument/2006/relationships/image" Target="../media/image5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31.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33.jp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49.svg"/><Relationship Id="rId2" Type="http://schemas.openxmlformats.org/officeDocument/2006/relationships/image" Target="../media/image34.emf"/><Relationship Id="rId1" Type="http://schemas.openxmlformats.org/officeDocument/2006/relationships/slideMaster" Target="../slideMasters/slideMaster9.xml"/><Relationship Id="rId6" Type="http://schemas.openxmlformats.org/officeDocument/2006/relationships/image" Target="../media/image48.png"/><Relationship Id="rId5" Type="http://schemas.openxmlformats.org/officeDocument/2006/relationships/image" Target="../media/image36.jpeg"/><Relationship Id="rId4" Type="http://schemas.openxmlformats.org/officeDocument/2006/relationships/image" Target="../media/image53.svg"/><Relationship Id="rId9" Type="http://schemas.openxmlformats.org/officeDocument/2006/relationships/image" Target="../media/image5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20.jpeg"/><Relationship Id="rId4" Type="http://schemas.openxmlformats.org/officeDocument/2006/relationships/image" Target="file:////Users/dp82/Dropbox/KUNDE_HKA%20&#8211;%20Hochschule%20Karlsruhe/04_Gestaltung/Logos%20Intern/RGB/HKA_Logo_H_RGB.svg" TargetMode="Externa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0.svg"/><Relationship Id="rId7"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37.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0.xml"/><Relationship Id="rId4" Type="http://schemas.openxmlformats.org/officeDocument/2006/relationships/image" Target="../media/image7.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0.xml"/><Relationship Id="rId4" Type="http://schemas.openxmlformats.org/officeDocument/2006/relationships/image" Target="../media/image8.jpe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64.sv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6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65.png"/><Relationship Id="rId5" Type="http://schemas.openxmlformats.org/officeDocument/2006/relationships/image" Target="../media/image18.jpeg"/><Relationship Id="rId4" Type="http://schemas.openxmlformats.org/officeDocument/2006/relationships/image" Target="../media/image60.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4.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7.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1.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0.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g"/><Relationship Id="rId1" Type="http://schemas.openxmlformats.org/officeDocument/2006/relationships/slideMaster" Target="../slideMasters/slideMaster11.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31.jpe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33.jp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58.svg"/><Relationship Id="rId2" Type="http://schemas.openxmlformats.org/officeDocument/2006/relationships/image" Target="../media/image34.emf"/><Relationship Id="rId1" Type="http://schemas.openxmlformats.org/officeDocument/2006/relationships/slideMaster" Target="../slideMasters/slideMaster12.xml"/><Relationship Id="rId6" Type="http://schemas.openxmlformats.org/officeDocument/2006/relationships/image" Target="../media/image57.png"/><Relationship Id="rId5" Type="http://schemas.openxmlformats.org/officeDocument/2006/relationships/image" Target="../media/image36.jpeg"/><Relationship Id="rId4" Type="http://schemas.openxmlformats.org/officeDocument/2006/relationships/image" Target="../media/image62.svg"/><Relationship Id="rId9" Type="http://schemas.openxmlformats.org/officeDocument/2006/relationships/image" Target="../media/image60.svg"/></Relationships>
</file>

<file path=ppt/slideLayouts/_rels/slideLayout8.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2.jpe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sv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37.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3.xml"/><Relationship Id="rId4" Type="http://schemas.openxmlformats.org/officeDocument/2006/relationships/image" Target="../media/image7.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3.xml"/><Relationship Id="rId4" Type="http://schemas.openxmlformats.org/officeDocument/2006/relationships/image" Target="../media/image8.jpe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73.svg"/><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72.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png"/><Relationship Id="rId1" Type="http://schemas.openxmlformats.org/officeDocument/2006/relationships/slideMaster" Target="../slideMasters/slideMaster14.xml"/><Relationship Id="rId6" Type="http://schemas.openxmlformats.org/officeDocument/2006/relationships/image" Target="../media/image74.png"/><Relationship Id="rId5" Type="http://schemas.openxmlformats.org/officeDocument/2006/relationships/image" Target="../media/image18.jpeg"/><Relationship Id="rId4" Type="http://schemas.openxmlformats.org/officeDocument/2006/relationships/image" Target="../media/image69.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14.xml"/><Relationship Id="rId6" Type="http://schemas.openxmlformats.org/officeDocument/2006/relationships/image" Target="../media/image74.png"/><Relationship Id="rId5" Type="http://schemas.openxmlformats.org/officeDocument/2006/relationships/image" Target="../media/image69.svg"/><Relationship Id="rId4" Type="http://schemas.openxmlformats.org/officeDocument/2006/relationships/image" Target="../media/image6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1.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4.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9.xml.rels><?xml version="1.0" encoding="UTF-8" standalone="yes"?>
<Relationships xmlns="http://schemas.openxmlformats.org/package/2006/relationships"><Relationship Id="rId3" Type="http://schemas.openxmlformats.org/officeDocument/2006/relationships/image" Target="file:////Users/dp82/Dropbox/KUNDE_HKA%20&#8211;%20Hochschule%20Karlsruhe/04_Gestaltung/Logos%20Intern/RGB/HKA_Logo_H_RGB.svg" TargetMode="External"/><Relationship Id="rId2" Type="http://schemas.openxmlformats.org/officeDocument/2006/relationships/image" Target="../media/image17.sv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23.jpe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6.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7.jpe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69.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7.jpg"/><Relationship Id="rId1" Type="http://schemas.openxmlformats.org/officeDocument/2006/relationships/slideMaster" Target="../slideMasters/slideMaster14.xml"/><Relationship Id="rId5" Type="http://schemas.openxmlformats.org/officeDocument/2006/relationships/image" Target="../media/image69.svg"/><Relationship Id="rId4" Type="http://schemas.openxmlformats.org/officeDocument/2006/relationships/image" Target="../media/image6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Master" Target="../slideMasters/slideMaster14.xml"/><Relationship Id="rId6" Type="http://schemas.openxmlformats.org/officeDocument/2006/relationships/image" Target="../media/image74.png"/><Relationship Id="rId5" Type="http://schemas.openxmlformats.org/officeDocument/2006/relationships/image" Target="../media/image69.svg"/><Relationship Id="rId4" Type="http://schemas.openxmlformats.org/officeDocument/2006/relationships/image" Target="../media/image6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Master" Target="../slideMasters/slideMaster14.xml"/><Relationship Id="rId6" Type="http://schemas.openxmlformats.org/officeDocument/2006/relationships/image" Target="../media/image74.png"/><Relationship Id="rId5" Type="http://schemas.openxmlformats.org/officeDocument/2006/relationships/image" Target="../media/image69.svg"/><Relationship Id="rId4" Type="http://schemas.openxmlformats.org/officeDocument/2006/relationships/image" Target="../media/image6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31.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4.xml"/><Relationship Id="rId5" Type="http://schemas.openxmlformats.org/officeDocument/2006/relationships/image" Target="../media/image74.png"/><Relationship Id="rId4" Type="http://schemas.openxmlformats.org/officeDocument/2006/relationships/image" Target="../media/image33.jp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0.png"/><Relationship Id="rId7" Type="http://schemas.openxmlformats.org/officeDocument/2006/relationships/image" Target="../media/image69.svg"/><Relationship Id="rId2" Type="http://schemas.openxmlformats.org/officeDocument/2006/relationships/image" Target="../media/image34.emf"/><Relationship Id="rId1" Type="http://schemas.openxmlformats.org/officeDocument/2006/relationships/slideMaster" Target="../slideMasters/slideMaster15.xml"/><Relationship Id="rId6" Type="http://schemas.openxmlformats.org/officeDocument/2006/relationships/image" Target="../media/image68.png"/><Relationship Id="rId5" Type="http://schemas.openxmlformats.org/officeDocument/2006/relationships/image" Target="../media/image36.jpeg"/><Relationship Id="rId4" Type="http://schemas.openxmlformats.org/officeDocument/2006/relationships/image" Target="../media/image71.svg"/><Relationship Id="rId9" Type="http://schemas.openxmlformats.org/officeDocument/2006/relationships/image" Target="../media/image6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KA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rgbClr val="D72305"/>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rgbClr val="D72305"/>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2410381594"/>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KA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6" name="Textplatzhalter 2">
            <a:extLst>
              <a:ext uri="{FF2B5EF4-FFF2-40B4-BE49-F238E27FC236}">
                <a16:creationId xmlns:a16="http://schemas.microsoft.com/office/drawing/2014/main" id="{EA2F81EE-B49F-3443-9DF7-EAA8DB3B314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F0987124-6DC9-6D43-9707-71252E1B348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2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7" name="Textplatzhalter 5"/>
          <p:cNvSpPr>
            <a:spLocks noGrp="1"/>
          </p:cNvSpPr>
          <p:nvPr>
            <p:ph type="body" sz="quarter" idx="42"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014188449"/>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WI_Präsentation // ENDE_V2">
    <p:bg>
      <p:bgPr>
        <a:solidFill>
          <a:schemeClr val="accent3"/>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4" name="Grafik 13">
            <a:extLst>
              <a:ext uri="{FF2B5EF4-FFF2-40B4-BE49-F238E27FC236}">
                <a16:creationId xmlns:a16="http://schemas.microsoft.com/office/drawing/2014/main" id="{090F77C6-D65A-F143-9A41-DAF0395F2A69}"/>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5" y="296863"/>
            <a:ext cx="1737356" cy="967738"/>
          </a:xfrm>
          <a:prstGeom prst="rect">
            <a:avLst/>
          </a:prstGeom>
        </p:spPr>
      </p:pic>
    </p:spTree>
    <p:extLst>
      <p:ext uri="{BB962C8B-B14F-4D97-AF65-F5344CB8AC3E}">
        <p14:creationId xmlns:p14="http://schemas.microsoft.com/office/powerpoint/2010/main" val="4151581860"/>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MT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5"/>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accent5"/>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1401137780"/>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MT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0608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5"/>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656871068"/>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MT_Präsentation // Cover_V3">
    <p:bg>
      <p:bgPr>
        <a:solidFill>
          <a:schemeClr val="accent5"/>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rgbClr val="FFFFFF"/>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pic>
        <p:nvPicPr>
          <p:cNvPr id="11" name="Grafik 10">
            <a:extLst>
              <a:ext uri="{FF2B5EF4-FFF2-40B4-BE49-F238E27FC236}">
                <a16:creationId xmlns:a16="http://schemas.microsoft.com/office/drawing/2014/main" id="{AF38B288-F314-D247-B61E-DD5F7516106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5" y="296863"/>
            <a:ext cx="1737356" cy="967737"/>
          </a:xfrm>
          <a:prstGeom prst="rect">
            <a:avLst/>
          </a:prstGeom>
        </p:spPr>
      </p:pic>
    </p:spTree>
    <p:extLst>
      <p:ext uri="{BB962C8B-B14F-4D97-AF65-F5344CB8AC3E}">
        <p14:creationId xmlns:p14="http://schemas.microsoft.com/office/powerpoint/2010/main" val="2257337023"/>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MT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6" name="Datumsplatzhalter 5">
            <a:extLst>
              <a:ext uri="{FF2B5EF4-FFF2-40B4-BE49-F238E27FC236}">
                <a16:creationId xmlns:a16="http://schemas.microsoft.com/office/drawing/2014/main" id="{6AB2C604-EF2B-4241-9B8D-353525CC64B5}"/>
              </a:ext>
            </a:extLst>
          </p:cNvPr>
          <p:cNvSpPr>
            <a:spLocks noGrp="1"/>
          </p:cNvSpPr>
          <p:nvPr>
            <p:ph type="dt" sz="half" idx="27"/>
          </p:nvPr>
        </p:nvSpPr>
        <p:spPr/>
        <p:txBody>
          <a:bodyPr/>
          <a:lstStyle/>
          <a:p>
            <a:r>
              <a:rPr lang="de-DE"/>
              <a:t>Oktober 2022</a:t>
            </a:r>
            <a:endParaRPr lang="de-DE" dirty="0"/>
          </a:p>
        </p:txBody>
      </p:sp>
      <p:sp>
        <p:nvSpPr>
          <p:cNvPr id="7" name="Fußzeilenplatzhalter 6">
            <a:extLst>
              <a:ext uri="{FF2B5EF4-FFF2-40B4-BE49-F238E27FC236}">
                <a16:creationId xmlns:a16="http://schemas.microsoft.com/office/drawing/2014/main" id="{0536C2A7-C47B-254D-B8A7-9A5F4F781FC8}"/>
              </a:ext>
            </a:extLst>
          </p:cNvPr>
          <p:cNvSpPr>
            <a:spLocks noGrp="1"/>
          </p:cNvSpPr>
          <p:nvPr>
            <p:ph type="ftr" sz="quarter" idx="28"/>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7CA1E7AB-4DEA-5C4B-BF0E-2A91CF7C83B6}"/>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593054334"/>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MT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AAD67889-1293-ED41-AF2F-6BE684E4815D}"/>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1" name="Grafik 20">
            <a:extLst>
              <a:ext uri="{FF2B5EF4-FFF2-40B4-BE49-F238E27FC236}">
                <a16:creationId xmlns:a16="http://schemas.microsoft.com/office/drawing/2014/main" id="{4C47BBE0-2958-B54C-92CA-A77794DE3B6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6"/>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470982144"/>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MT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3030657280"/>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5" name="Textplatzhalter 2">
            <a:extLst>
              <a:ext uri="{FF2B5EF4-FFF2-40B4-BE49-F238E27FC236}">
                <a16:creationId xmlns:a16="http://schemas.microsoft.com/office/drawing/2014/main" id="{0DB07685-E6B4-5E41-AA73-041CFF227EB4}"/>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97A00F15-E7DE-3D4C-9333-B5BB48AB417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547547267"/>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MT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22" name="Textplatzhalter 2">
            <a:extLst>
              <a:ext uri="{FF2B5EF4-FFF2-40B4-BE49-F238E27FC236}">
                <a16:creationId xmlns:a16="http://schemas.microsoft.com/office/drawing/2014/main" id="{184D7E11-A3DD-D949-8E09-0C9A3EA966D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306BB9E4-8410-CF4C-BC95-9F8E12F0558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120061420"/>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MT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21" name="Textplatzhalter 2">
            <a:extLst>
              <a:ext uri="{FF2B5EF4-FFF2-40B4-BE49-F238E27FC236}">
                <a16:creationId xmlns:a16="http://schemas.microsoft.com/office/drawing/2014/main" id="{58EC8B0F-9FE3-924D-BEE3-32BD1A41639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FBA120F4-9C32-9145-87E0-FF751658910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779162260"/>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MT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28" name="Textplatzhalter 2">
            <a:extLst>
              <a:ext uri="{FF2B5EF4-FFF2-40B4-BE49-F238E27FC236}">
                <a16:creationId xmlns:a16="http://schemas.microsoft.com/office/drawing/2014/main" id="{434AD662-A540-404E-9022-C1BE7465883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9" name="Grafik 28">
            <a:extLst>
              <a:ext uri="{FF2B5EF4-FFF2-40B4-BE49-F238E27FC236}">
                <a16:creationId xmlns:a16="http://schemas.microsoft.com/office/drawing/2014/main" id="{3D9EAD9D-E600-2044-9062-B1FE5C0CD9C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12498250"/>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KA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6" name="Textplatzhalter 2">
            <a:extLst>
              <a:ext uri="{FF2B5EF4-FFF2-40B4-BE49-F238E27FC236}">
                <a16:creationId xmlns:a16="http://schemas.microsoft.com/office/drawing/2014/main" id="{3C363166-08E6-C74F-9053-6119A0C925F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2964B658-92F1-4D46-8507-65C9A4A1344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42"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429027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MT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4" name="Textplatzhalter 2">
            <a:extLst>
              <a:ext uri="{FF2B5EF4-FFF2-40B4-BE49-F238E27FC236}">
                <a16:creationId xmlns:a16="http://schemas.microsoft.com/office/drawing/2014/main" id="{69714213-985D-F049-AC24-0011BCAE291F}"/>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5" name="Grafik 14">
            <a:extLst>
              <a:ext uri="{FF2B5EF4-FFF2-40B4-BE49-F238E27FC236}">
                <a16:creationId xmlns:a16="http://schemas.microsoft.com/office/drawing/2014/main" id="{62AFD8BD-1B68-074D-9599-F2383776A48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44969823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MT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5CEB99C0-EF74-E74F-B415-AC2BCEF5C1D1}"/>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C1C382A7-D6AD-AB42-8366-09637EA67B7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08775682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MT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19" name="Textplatzhalter 2">
            <a:extLst>
              <a:ext uri="{FF2B5EF4-FFF2-40B4-BE49-F238E27FC236}">
                <a16:creationId xmlns:a16="http://schemas.microsoft.com/office/drawing/2014/main" id="{110A617E-8FCC-244D-8AD5-BF151B15A75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AB143B38-D55C-EA4D-B6F2-C2894CCA347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6"/>
          </a:xfrm>
          <a:prstGeom prst="rect">
            <a:avLst/>
          </a:prstGeom>
        </p:spPr>
      </p:pic>
      <p:sp>
        <p:nvSpPr>
          <p:cNvPr id="2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421266352"/>
      </p:ext>
    </p:extLst>
  </p:cSld>
  <p:clrMapOvr>
    <a:masterClrMapping/>
  </p:clrMapOvr>
  <p:extLst>
    <p:ext uri="{DCECCB84-F9BA-43D5-87BE-67443E8EF086}">
      <p15:sldGuideLst xmlns:p15="http://schemas.microsoft.com/office/powerpoint/2012/main">
        <p15:guide id="5" pos="3931">
          <p15:clr>
            <a:srgbClr val="FBAE40"/>
          </p15:clr>
        </p15:guide>
        <p15:guide id="6" pos="3749">
          <p15:clr>
            <a:srgbClr val="FBAE40"/>
          </p15:clr>
        </p15:guide>
        <p15:guide id="7" orient="horz" pos="754">
          <p15:clr>
            <a:srgbClr val="FBAE40"/>
          </p15:clr>
        </p15:guide>
        <p15:guide id="8" orient="horz" pos="187">
          <p15:clr>
            <a:srgbClr val="FBAE40"/>
          </p15:clr>
        </p15:guide>
        <p15:guide id="9" orient="horz" pos="377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MT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rgbClr val="28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rgbClr val="28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6" name="Rechteck 45"/>
          <p:cNvSpPr/>
          <p:nvPr userDrawn="1"/>
        </p:nvSpPr>
        <p:spPr>
          <a:xfrm>
            <a:off x="163257" y="-449242"/>
            <a:ext cx="180000" cy="180000"/>
          </a:xfrm>
          <a:prstGeom prst="rect">
            <a:avLst/>
          </a:prstGeom>
          <a:solidFill>
            <a:srgbClr val="28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7" name="Rechteck 46"/>
          <p:cNvSpPr/>
          <p:nvPr userDrawn="1"/>
        </p:nvSpPr>
        <p:spPr>
          <a:xfrm>
            <a:off x="6011253" y="-449242"/>
            <a:ext cx="180000" cy="180000"/>
          </a:xfrm>
          <a:prstGeom prst="rect">
            <a:avLst/>
          </a:prstGeom>
          <a:solidFill>
            <a:srgbClr val="28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8" name="Rechteck 47"/>
          <p:cNvSpPr/>
          <p:nvPr userDrawn="1"/>
        </p:nvSpPr>
        <p:spPr>
          <a:xfrm>
            <a:off x="8935251" y="-449242"/>
            <a:ext cx="180000" cy="180000"/>
          </a:xfrm>
          <a:prstGeom prst="rect">
            <a:avLst/>
          </a:prstGeom>
          <a:solidFill>
            <a:srgbClr val="28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6" name="Rechteck 65"/>
          <p:cNvSpPr/>
          <p:nvPr userDrawn="1"/>
        </p:nvSpPr>
        <p:spPr>
          <a:xfrm>
            <a:off x="12521184" y="7129"/>
            <a:ext cx="12192000" cy="6876655"/>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platzhalter 5"/>
          <p:cNvSpPr>
            <a:spLocks noGrp="1"/>
          </p:cNvSpPr>
          <p:nvPr>
            <p:ph type="body" sz="quarter" idx="33" hasCustomPrompt="1"/>
          </p:nvPr>
        </p:nvSpPr>
        <p:spPr>
          <a:xfrm>
            <a:off x="11244263" y="5472113"/>
            <a:ext cx="667650" cy="1094287"/>
          </a:xfrm>
          <a:prstGeom prst="rect">
            <a:avLst/>
          </a:prstGeom>
          <a:blipFill>
            <a:blip r:embed="rId3"/>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
        <p:nvSpPr>
          <p:cNvPr id="39" name="Textplatzhalter 2">
            <a:extLst>
              <a:ext uri="{FF2B5EF4-FFF2-40B4-BE49-F238E27FC236}">
                <a16:creationId xmlns:a16="http://schemas.microsoft.com/office/drawing/2014/main" id="{110A617E-8FCC-244D-8AD5-BF151B15A75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41" name="Grafik 40">
            <a:extLst>
              <a:ext uri="{FF2B5EF4-FFF2-40B4-BE49-F238E27FC236}">
                <a16:creationId xmlns:a16="http://schemas.microsoft.com/office/drawing/2014/main" id="{AB143B38-D55C-EA4D-B6F2-C2894CCA347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6"/>
          </a:xfrm>
          <a:prstGeom prst="rect">
            <a:avLst/>
          </a:prstGeom>
        </p:spPr>
      </p:pic>
    </p:spTree>
    <p:extLst>
      <p:ext uri="{BB962C8B-B14F-4D97-AF65-F5344CB8AC3E}">
        <p14:creationId xmlns:p14="http://schemas.microsoft.com/office/powerpoint/2010/main" val="3847742979"/>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MT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2E6B334F-49E0-7249-9A77-6189C78F5C94}"/>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03A27012-D968-1444-9A3B-CE301536294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6"/>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505848889"/>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MT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70E987E8-E4E5-1C47-B903-44A3B86ED491}"/>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486D69A4-9E2A-FB4E-8DF6-21FBA629150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6"/>
          </a:xfrm>
          <a:prstGeom prst="rect">
            <a:avLst/>
          </a:prstGeom>
        </p:spPr>
      </p:pic>
      <p:sp>
        <p:nvSpPr>
          <p:cNvPr id="2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710503795"/>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MT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pic>
        <p:nvPicPr>
          <p:cNvPr id="12" name="Grafik 11">
            <a:extLst>
              <a:ext uri="{FF2B5EF4-FFF2-40B4-BE49-F238E27FC236}">
                <a16:creationId xmlns:a16="http://schemas.microsoft.com/office/drawing/2014/main" id="{A0E61C0F-3B73-384B-8065-6D982FD45D4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7" cy="448986"/>
          </a:xfrm>
          <a:prstGeom prst="rect">
            <a:avLst/>
          </a:prstGeom>
        </p:spPr>
      </p:pic>
      <p:pic>
        <p:nvPicPr>
          <p:cNvPr id="11" name="Grafik 10">
            <a:extLst>
              <a:ext uri="{FF2B5EF4-FFF2-40B4-BE49-F238E27FC236}">
                <a16:creationId xmlns:a16="http://schemas.microsoft.com/office/drawing/2014/main" id="{208CB54A-796D-8146-ADB4-80A2698D9328}"/>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306951066"/>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MT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3503823666"/>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MT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sp>
        <p:nvSpPr>
          <p:cNvPr id="14" name="Textplatzhalter 2">
            <a:extLst>
              <a:ext uri="{FF2B5EF4-FFF2-40B4-BE49-F238E27FC236}">
                <a16:creationId xmlns:a16="http://schemas.microsoft.com/office/drawing/2014/main" id="{E4E504BD-D8EC-5C4C-B753-4E75542C93A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6" name="Grafik 15">
            <a:extLst>
              <a:ext uri="{FF2B5EF4-FFF2-40B4-BE49-F238E27FC236}">
                <a16:creationId xmlns:a16="http://schemas.microsoft.com/office/drawing/2014/main" id="{91032B5D-DEF2-5F42-8B82-27D1F1CF1FF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7" cy="448986"/>
          </a:xfrm>
          <a:prstGeom prst="rect">
            <a:avLst/>
          </a:prstGeom>
        </p:spPr>
      </p:pic>
      <p:pic>
        <p:nvPicPr>
          <p:cNvPr id="21" name="Grafik 20">
            <a:extLst>
              <a:ext uri="{FF2B5EF4-FFF2-40B4-BE49-F238E27FC236}">
                <a16:creationId xmlns:a16="http://schemas.microsoft.com/office/drawing/2014/main" id="{D3370869-6FB1-0545-9436-445EB7325BF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69AF"/>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74526683"/>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chemeClr val="accent5"/>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7" name="Grafik 16">
            <a:extLst>
              <a:ext uri="{FF2B5EF4-FFF2-40B4-BE49-F238E27FC236}">
                <a16:creationId xmlns:a16="http://schemas.microsoft.com/office/drawing/2014/main" id="{07941B59-A3C9-3D41-BCD5-6E217D5D946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663200" y="295200"/>
            <a:ext cx="1356360" cy="914400"/>
          </a:xfrm>
          <a:prstGeom prst="rect">
            <a:avLst/>
          </a:prstGeom>
        </p:spPr>
      </p:pic>
      <p:pic>
        <p:nvPicPr>
          <p:cNvPr id="16" name="Grafik 15">
            <a:extLst>
              <a:ext uri="{FF2B5EF4-FFF2-40B4-BE49-F238E27FC236}">
                <a16:creationId xmlns:a16="http://schemas.microsoft.com/office/drawing/2014/main" id="{360A417A-6251-5F4A-B9DF-8CD21F0B17E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34965" y="296864"/>
            <a:ext cx="1737356" cy="967737"/>
          </a:xfrm>
          <a:prstGeom prst="rect">
            <a:avLst/>
          </a:prstGeom>
        </p:spPr>
      </p:pic>
    </p:spTree>
    <p:extLst>
      <p:ext uri="{BB962C8B-B14F-4D97-AF65-F5344CB8AC3E}">
        <p14:creationId xmlns:p14="http://schemas.microsoft.com/office/powerpoint/2010/main" val="279081035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KA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2" name="Textplatzhalter 2">
            <a:extLst>
              <a:ext uri="{FF2B5EF4-FFF2-40B4-BE49-F238E27FC236}">
                <a16:creationId xmlns:a16="http://schemas.microsoft.com/office/drawing/2014/main" id="{E45115C2-9D70-FA46-836E-91268F8DBB09}"/>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3" name="Grafik 12">
            <a:extLst>
              <a:ext uri="{FF2B5EF4-FFF2-40B4-BE49-F238E27FC236}">
                <a16:creationId xmlns:a16="http://schemas.microsoft.com/office/drawing/2014/main" id="{CAD30B31-71AE-9741-8F1D-9257515B28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4">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33"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313615114"/>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MT_Präsentation // ENDE_V2">
    <p:bg>
      <p:bgPr>
        <a:solidFill>
          <a:schemeClr val="accent5"/>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4" name="Grafik 13">
            <a:extLst>
              <a:ext uri="{FF2B5EF4-FFF2-40B4-BE49-F238E27FC236}">
                <a16:creationId xmlns:a16="http://schemas.microsoft.com/office/drawing/2014/main" id="{090F77C6-D65A-F143-9A41-DAF0395F2A69}"/>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5" y="296863"/>
            <a:ext cx="1737356" cy="967737"/>
          </a:xfrm>
          <a:prstGeom prst="rect">
            <a:avLst/>
          </a:prstGeom>
        </p:spPr>
      </p:pic>
    </p:spTree>
    <p:extLst>
      <p:ext uri="{BB962C8B-B14F-4D97-AF65-F5344CB8AC3E}">
        <p14:creationId xmlns:p14="http://schemas.microsoft.com/office/powerpoint/2010/main" val="3637167419"/>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W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rgbClr val="1E4696"/>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rgbClr val="1E4696"/>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1560097406"/>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0608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rgbClr val="1E4696"/>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415037482"/>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_Präsentation // Cover_V3">
    <p:bg>
      <p:bgPr>
        <a:solidFill>
          <a:srgbClr val="1E4696"/>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rgbClr val="FFFFFF"/>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pic>
        <p:nvPicPr>
          <p:cNvPr id="13" name="Grafik 12">
            <a:extLst>
              <a:ext uri="{FF2B5EF4-FFF2-40B4-BE49-F238E27FC236}">
                <a16:creationId xmlns:a16="http://schemas.microsoft.com/office/drawing/2014/main" id="{924C6611-D00C-1346-BB86-076484ECC8BA}"/>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6" y="296863"/>
            <a:ext cx="1737354" cy="967737"/>
          </a:xfrm>
          <a:prstGeom prst="rect">
            <a:avLst/>
          </a:prstGeom>
        </p:spPr>
      </p:pic>
    </p:spTree>
    <p:extLst>
      <p:ext uri="{BB962C8B-B14F-4D97-AF65-F5344CB8AC3E}">
        <p14:creationId xmlns:p14="http://schemas.microsoft.com/office/powerpoint/2010/main" val="2166796004"/>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6" name="Datumsplatzhalter 5">
            <a:extLst>
              <a:ext uri="{FF2B5EF4-FFF2-40B4-BE49-F238E27FC236}">
                <a16:creationId xmlns:a16="http://schemas.microsoft.com/office/drawing/2014/main" id="{6AB2C604-EF2B-4241-9B8D-353525CC64B5}"/>
              </a:ext>
            </a:extLst>
          </p:cNvPr>
          <p:cNvSpPr>
            <a:spLocks noGrp="1"/>
          </p:cNvSpPr>
          <p:nvPr>
            <p:ph type="dt" sz="half" idx="27"/>
          </p:nvPr>
        </p:nvSpPr>
        <p:spPr/>
        <p:txBody>
          <a:bodyPr/>
          <a:lstStyle/>
          <a:p>
            <a:r>
              <a:rPr lang="de-DE"/>
              <a:t>Oktober 2022</a:t>
            </a:r>
            <a:endParaRPr lang="de-DE" dirty="0"/>
          </a:p>
        </p:txBody>
      </p:sp>
      <p:sp>
        <p:nvSpPr>
          <p:cNvPr id="7" name="Fußzeilenplatzhalter 6">
            <a:extLst>
              <a:ext uri="{FF2B5EF4-FFF2-40B4-BE49-F238E27FC236}">
                <a16:creationId xmlns:a16="http://schemas.microsoft.com/office/drawing/2014/main" id="{0536C2A7-C47B-254D-B8A7-9A5F4F781FC8}"/>
              </a:ext>
            </a:extLst>
          </p:cNvPr>
          <p:cNvSpPr>
            <a:spLocks noGrp="1"/>
          </p:cNvSpPr>
          <p:nvPr>
            <p:ph type="ftr" sz="quarter" idx="28"/>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7CA1E7AB-4DEA-5C4B-BF0E-2A91CF7C83B6}"/>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100014735"/>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8" name="Textplatzhalter 2">
            <a:extLst>
              <a:ext uri="{FF2B5EF4-FFF2-40B4-BE49-F238E27FC236}">
                <a16:creationId xmlns:a16="http://schemas.microsoft.com/office/drawing/2014/main" id="{43A8660F-7908-EC47-ADD9-3CCF3387E377}"/>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BA0F6196-E185-F743-AEB9-3FA2F65CE2F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70" y="299812"/>
            <a:ext cx="665995" cy="448986"/>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956949100"/>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834137086"/>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469498C5-59D4-BD48-8207-E5F5EF81D82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A9EEEAFF-DF84-FD43-9D3A-38AD043D278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2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38648815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2A6A6161-68AE-6F4E-AEAD-1901D799C6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4FE7F2F9-2623-1E4E-A11D-944E45F46BC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2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7"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772899709"/>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rgbClr val="1E4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rgbClr val="1E4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rgbClr val="1E4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rgbClr val="1E4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17" name="Textplatzhalter 2">
            <a:extLst>
              <a:ext uri="{FF2B5EF4-FFF2-40B4-BE49-F238E27FC236}">
                <a16:creationId xmlns:a16="http://schemas.microsoft.com/office/drawing/2014/main" id="{FEF1FFE8-C01E-8549-8552-F1C914306FAB}"/>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3899FAD7-2C53-E447-A4A8-03C810E1F03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2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536425532"/>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3E8CDA4A-4BF2-D840-8CFD-6490530F2A96}"/>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5" name="Grafik 24">
            <a:extLst>
              <a:ext uri="{FF2B5EF4-FFF2-40B4-BE49-F238E27FC236}">
                <a16:creationId xmlns:a16="http://schemas.microsoft.com/office/drawing/2014/main" id="{19207A85-80D7-FA4C-8BFC-2C68397EC50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3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1"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281751084"/>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KA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6" name="Textplatzhalter 2">
            <a:extLst>
              <a:ext uri="{FF2B5EF4-FFF2-40B4-BE49-F238E27FC236}">
                <a16:creationId xmlns:a16="http://schemas.microsoft.com/office/drawing/2014/main" id="{2EADADB3-DFB5-E042-B272-CDDB8C6CAD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2" name="Grafik 21">
            <a:extLst>
              <a:ext uri="{FF2B5EF4-FFF2-40B4-BE49-F238E27FC236}">
                <a16:creationId xmlns:a16="http://schemas.microsoft.com/office/drawing/2014/main" id="{5DA480E5-7E1F-2C4A-AB2D-DDB47FA707D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019376726"/>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3926B4F3-38F1-DF4C-A27A-2C33927AB9F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98075418-8D33-D440-BDB5-ED50CB0E09F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2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703230034"/>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1040743E-92DA-ED45-887F-67ECCD1D485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1EDBD9CB-4979-5E43-8C2A-4295CCE85C8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397967381"/>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2" name="Textplatzhalter 2">
            <a:extLst>
              <a:ext uri="{FF2B5EF4-FFF2-40B4-BE49-F238E27FC236}">
                <a16:creationId xmlns:a16="http://schemas.microsoft.com/office/drawing/2014/main" id="{D9D53BC2-77DA-CD4C-A750-1053201ECF2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5" name="Grafik 24">
            <a:extLst>
              <a:ext uri="{FF2B5EF4-FFF2-40B4-BE49-F238E27FC236}">
                <a16:creationId xmlns:a16="http://schemas.microsoft.com/office/drawing/2014/main" id="{2D888D9B-2794-0846-9CE3-6DD4B2A0265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70" y="299812"/>
            <a:ext cx="665995" cy="448986"/>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472766183"/>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6" name="Rechteck 45"/>
          <p:cNvSpPr/>
          <p:nvPr userDrawn="1"/>
        </p:nvSpPr>
        <p:spPr>
          <a:xfrm>
            <a:off x="163257" y="-449242"/>
            <a:ext cx="180000" cy="180000"/>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7" name="Rechteck 46"/>
          <p:cNvSpPr/>
          <p:nvPr userDrawn="1"/>
        </p:nvSpPr>
        <p:spPr>
          <a:xfrm>
            <a:off x="6011253" y="-449242"/>
            <a:ext cx="180000" cy="180000"/>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8" name="Rechteck 47"/>
          <p:cNvSpPr/>
          <p:nvPr userDrawn="1"/>
        </p:nvSpPr>
        <p:spPr>
          <a:xfrm>
            <a:off x="8935251" y="-449242"/>
            <a:ext cx="180000" cy="180000"/>
          </a:xfrm>
          <a:prstGeom prst="rect">
            <a:avLst/>
          </a:prstGeom>
          <a:solidFill>
            <a:srgbClr val="1E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6" name="Rechteck 65"/>
          <p:cNvSpPr/>
          <p:nvPr userDrawn="1"/>
        </p:nvSpPr>
        <p:spPr>
          <a:xfrm>
            <a:off x="12521184" y="7129"/>
            <a:ext cx="12192000" cy="6876655"/>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platzhalter 5"/>
          <p:cNvSpPr>
            <a:spLocks noGrp="1"/>
          </p:cNvSpPr>
          <p:nvPr>
            <p:ph type="body" sz="quarter" idx="33" hasCustomPrompt="1"/>
          </p:nvPr>
        </p:nvSpPr>
        <p:spPr>
          <a:xfrm>
            <a:off x="11244263" y="5472113"/>
            <a:ext cx="667650" cy="1094287"/>
          </a:xfrm>
          <a:prstGeom prst="rect">
            <a:avLst/>
          </a:prstGeom>
          <a:blipFill>
            <a:blip r:embed="rId3"/>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
        <p:nvSpPr>
          <p:cNvPr id="37" name="Textplatzhalter 2">
            <a:extLst>
              <a:ext uri="{FF2B5EF4-FFF2-40B4-BE49-F238E27FC236}">
                <a16:creationId xmlns:a16="http://schemas.microsoft.com/office/drawing/2014/main" id="{D9D53BC2-77DA-CD4C-A750-1053201ECF2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38" name="Grafik 37">
            <a:extLst>
              <a:ext uri="{FF2B5EF4-FFF2-40B4-BE49-F238E27FC236}">
                <a16:creationId xmlns:a16="http://schemas.microsoft.com/office/drawing/2014/main" id="{2D888D9B-2794-0846-9CE3-6DD4B2A0265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70" y="299812"/>
            <a:ext cx="665995" cy="448986"/>
          </a:xfrm>
          <a:prstGeom prst="rect">
            <a:avLst/>
          </a:prstGeom>
        </p:spPr>
      </p:pic>
    </p:spTree>
    <p:extLst>
      <p:ext uri="{BB962C8B-B14F-4D97-AF65-F5344CB8AC3E}">
        <p14:creationId xmlns:p14="http://schemas.microsoft.com/office/powerpoint/2010/main" val="168137911"/>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W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21" name="Textplatzhalter 2">
            <a:extLst>
              <a:ext uri="{FF2B5EF4-FFF2-40B4-BE49-F238E27FC236}">
                <a16:creationId xmlns:a16="http://schemas.microsoft.com/office/drawing/2014/main" id="{71159C30-2450-2D47-8BE6-14B588B39787}"/>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2" name="Grafik 21">
            <a:extLst>
              <a:ext uri="{FF2B5EF4-FFF2-40B4-BE49-F238E27FC236}">
                <a16:creationId xmlns:a16="http://schemas.microsoft.com/office/drawing/2014/main" id="{EE14DE0D-E338-A341-9209-8A3E85E8FA8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70" y="299812"/>
            <a:ext cx="665995" cy="448986"/>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746854153"/>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3" name="Textplatzhalter 2">
            <a:extLst>
              <a:ext uri="{FF2B5EF4-FFF2-40B4-BE49-F238E27FC236}">
                <a16:creationId xmlns:a16="http://schemas.microsoft.com/office/drawing/2014/main" id="{DFC670BC-18A2-C24F-8F11-211BB82D4F0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CB007A7A-801B-774E-AC90-6EFDD4D5923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70" y="299812"/>
            <a:ext cx="665995" cy="448986"/>
          </a:xfrm>
          <a:prstGeom prst="rect">
            <a:avLst/>
          </a:prstGeom>
        </p:spPr>
      </p:pic>
      <p:sp>
        <p:nvSpPr>
          <p:cNvPr id="4" name="Datumsplatzhalter 3">
            <a:extLst>
              <a:ext uri="{FF2B5EF4-FFF2-40B4-BE49-F238E27FC236}">
                <a16:creationId xmlns:a16="http://schemas.microsoft.com/office/drawing/2014/main" id="{3D49CC50-74CC-AC46-90C8-7FB6CFD4BF71}"/>
              </a:ext>
            </a:extLst>
          </p:cNvPr>
          <p:cNvSpPr>
            <a:spLocks noGrp="1"/>
          </p:cNvSpPr>
          <p:nvPr>
            <p:ph type="dt" sz="half" idx="27"/>
          </p:nvPr>
        </p:nvSpPr>
        <p:spPr/>
        <p:txBody>
          <a:bodyPr/>
          <a:lstStyle/>
          <a:p>
            <a:r>
              <a:rPr lang="de-DE"/>
              <a:t>Oktober 2022</a:t>
            </a:r>
            <a:endParaRPr lang="de-DE" dirty="0"/>
          </a:p>
        </p:txBody>
      </p:sp>
      <p:sp>
        <p:nvSpPr>
          <p:cNvPr id="6" name="Fußzeilenplatzhalter 5">
            <a:extLst>
              <a:ext uri="{FF2B5EF4-FFF2-40B4-BE49-F238E27FC236}">
                <a16:creationId xmlns:a16="http://schemas.microsoft.com/office/drawing/2014/main" id="{A2C0C974-3147-B24C-A451-E3F83E251F8A}"/>
              </a:ext>
            </a:extLst>
          </p:cNvPr>
          <p:cNvSpPr>
            <a:spLocks noGrp="1"/>
          </p:cNvSpPr>
          <p:nvPr>
            <p:ph type="ftr" sz="quarter" idx="28"/>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D6EB983B-4351-7141-9F64-6448A4A324D5}"/>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772927914"/>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1" name="Grafik 10">
            <a:extLst>
              <a:ext uri="{FF2B5EF4-FFF2-40B4-BE49-F238E27FC236}">
                <a16:creationId xmlns:a16="http://schemas.microsoft.com/office/drawing/2014/main" id="{D5757826-769D-7544-9F1E-A5E98BDDA5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70" y="299812"/>
            <a:ext cx="665995" cy="448986"/>
          </a:xfrm>
          <a:prstGeom prst="rect">
            <a:avLst/>
          </a:prstGeom>
        </p:spPr>
      </p:pic>
      <p:sp>
        <p:nvSpPr>
          <p:cNvPr id="2" name="Datumsplatzhalter 1">
            <a:extLst>
              <a:ext uri="{FF2B5EF4-FFF2-40B4-BE49-F238E27FC236}">
                <a16:creationId xmlns:a16="http://schemas.microsoft.com/office/drawing/2014/main" id="{214A9459-3910-5046-BC02-8E9A766FAF27}"/>
              </a:ext>
            </a:extLst>
          </p:cNvPr>
          <p:cNvSpPr>
            <a:spLocks noGrp="1"/>
          </p:cNvSpPr>
          <p:nvPr>
            <p:ph type="dt" sz="half" idx="27"/>
          </p:nvPr>
        </p:nvSpPr>
        <p:spPr/>
        <p:txBody>
          <a:bodyPr/>
          <a:lstStyle/>
          <a:p>
            <a:r>
              <a:rPr lang="de-DE"/>
              <a:t>Oktober 2022</a:t>
            </a:r>
            <a:endParaRPr lang="de-DE" dirty="0"/>
          </a:p>
        </p:txBody>
      </p:sp>
      <p:sp>
        <p:nvSpPr>
          <p:cNvPr id="3" name="Fußzeilenplatzhalter 2">
            <a:extLst>
              <a:ext uri="{FF2B5EF4-FFF2-40B4-BE49-F238E27FC236}">
                <a16:creationId xmlns:a16="http://schemas.microsoft.com/office/drawing/2014/main" id="{8AEC5808-6368-954F-8A0F-7DA56C30E2B8}"/>
              </a:ext>
            </a:extLst>
          </p:cNvPr>
          <p:cNvSpPr>
            <a:spLocks noGrp="1"/>
          </p:cNvSpPr>
          <p:nvPr>
            <p:ph type="ftr" sz="quarter" idx="28"/>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284F4CE2-ADFE-2549-BA07-51FC26F5F6E1}"/>
              </a:ext>
            </a:extLst>
          </p:cNvPr>
          <p:cNvSpPr>
            <a:spLocks noGrp="1"/>
          </p:cNvSpPr>
          <p:nvPr>
            <p:ph type="sldNum" sz="quarter" idx="29"/>
          </p:nvPr>
        </p:nvSpPr>
        <p:spPr/>
        <p:txBody>
          <a:bodyPr/>
          <a:lstStyle/>
          <a:p>
            <a:fld id="{13005BA2-ABF8-0A46-8B15-84F2660EFA6C}" type="slidenum">
              <a:rPr lang="de-DE" smtClean="0"/>
              <a:pPr/>
              <a:t>‹Nr.›</a:t>
            </a:fld>
            <a:endParaRPr lang="de-DE" dirty="0"/>
          </a:p>
        </p:txBody>
      </p:sp>
      <p:pic>
        <p:nvPicPr>
          <p:cNvPr id="12" name="Grafik 11">
            <a:extLst>
              <a:ext uri="{FF2B5EF4-FFF2-40B4-BE49-F238E27FC236}">
                <a16:creationId xmlns:a16="http://schemas.microsoft.com/office/drawing/2014/main" id="{CF6613BA-FF6B-E449-8A08-790B30959EA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479578527"/>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W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2500168183"/>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pic>
        <p:nvPicPr>
          <p:cNvPr id="19" name="Grafik 18">
            <a:extLst>
              <a:ext uri="{FF2B5EF4-FFF2-40B4-BE49-F238E27FC236}">
                <a16:creationId xmlns:a16="http://schemas.microsoft.com/office/drawing/2014/main" id="{FB42CD10-E431-A346-AF07-B385838C012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70" y="299812"/>
            <a:ext cx="665995" cy="448986"/>
          </a:xfrm>
          <a:prstGeom prst="rect">
            <a:avLst/>
          </a:prstGeom>
        </p:spPr>
      </p:pic>
      <p:sp>
        <p:nvSpPr>
          <p:cNvPr id="21" name="Textplatzhalter 2">
            <a:extLst>
              <a:ext uri="{FF2B5EF4-FFF2-40B4-BE49-F238E27FC236}">
                <a16:creationId xmlns:a16="http://schemas.microsoft.com/office/drawing/2014/main" id="{1678F759-B2A5-0345-BE98-811DDA4C8560}"/>
              </a:ext>
            </a:extLst>
          </p:cNvPr>
          <p:cNvSpPr>
            <a:spLocks noGrp="1"/>
          </p:cNvSpPr>
          <p:nvPr>
            <p:ph type="body" sz="quarter" idx="33"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E469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2" name="Grafik 21">
            <a:extLst>
              <a:ext uri="{FF2B5EF4-FFF2-40B4-BE49-F238E27FC236}">
                <a16:creationId xmlns:a16="http://schemas.microsoft.com/office/drawing/2014/main" id="{B41B72E5-9E60-434A-B9D0-181AF78D95B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E4696"/>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6"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577460562"/>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W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chemeClr val="accent4"/>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7" name="Grafik 16">
            <a:extLst>
              <a:ext uri="{FF2B5EF4-FFF2-40B4-BE49-F238E27FC236}">
                <a16:creationId xmlns:a16="http://schemas.microsoft.com/office/drawing/2014/main" id="{07941B59-A3C9-3D41-BCD5-6E217D5D946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663200" y="295200"/>
            <a:ext cx="1356360" cy="914400"/>
          </a:xfrm>
          <a:prstGeom prst="rect">
            <a:avLst/>
          </a:prstGeom>
        </p:spPr>
      </p:pic>
      <p:pic>
        <p:nvPicPr>
          <p:cNvPr id="22" name="Grafik 21">
            <a:extLst>
              <a:ext uri="{FF2B5EF4-FFF2-40B4-BE49-F238E27FC236}">
                <a16:creationId xmlns:a16="http://schemas.microsoft.com/office/drawing/2014/main" id="{7DE45BB2-43D5-074E-B0BD-65ADDFDF747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34966" y="296864"/>
            <a:ext cx="1737354" cy="967737"/>
          </a:xfrm>
          <a:prstGeom prst="rect">
            <a:avLst/>
          </a:prstGeom>
        </p:spPr>
      </p:pic>
    </p:spTree>
    <p:extLst>
      <p:ext uri="{BB962C8B-B14F-4D97-AF65-F5344CB8AC3E}">
        <p14:creationId xmlns:p14="http://schemas.microsoft.com/office/powerpoint/2010/main" val="115059331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KA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1" name="Textplatzhalter 2">
            <a:extLst>
              <a:ext uri="{FF2B5EF4-FFF2-40B4-BE49-F238E27FC236}">
                <a16:creationId xmlns:a16="http://schemas.microsoft.com/office/drawing/2014/main" id="{25BE1AF2-06B7-2E4D-8E62-D104363E771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2" name="Grafik 21">
            <a:extLst>
              <a:ext uri="{FF2B5EF4-FFF2-40B4-BE49-F238E27FC236}">
                <a16:creationId xmlns:a16="http://schemas.microsoft.com/office/drawing/2014/main" id="{7776B093-19A4-6345-9181-4384BCBC7F6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r:link="rId4"/>
              </a:ext>
            </a:extLst>
          </a:blip>
          <a:stretch>
            <a:fillRect/>
          </a:stretch>
        </p:blipFill>
        <p:spPr>
          <a:xfrm>
            <a:off x="11244768" y="299812"/>
            <a:ext cx="666000" cy="448989"/>
          </a:xfrm>
          <a:prstGeom prst="rect">
            <a:avLst/>
          </a:prstGeom>
        </p:spPr>
      </p:pic>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16" name="Textplatzhalter 5"/>
          <p:cNvSpPr>
            <a:spLocks noGrp="1"/>
          </p:cNvSpPr>
          <p:nvPr>
            <p:ph type="body" sz="quarter" idx="33" hasCustomPrompt="1"/>
          </p:nvPr>
        </p:nvSpPr>
        <p:spPr>
          <a:xfrm>
            <a:off x="11359639" y="5581263"/>
            <a:ext cx="552274" cy="985137"/>
          </a:xfrm>
          <a:prstGeom prst="rect">
            <a:avLst/>
          </a:prstGeom>
          <a:blipFill>
            <a:blip r:embed="rId6"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Tree>
    <p:extLst>
      <p:ext uri="{BB962C8B-B14F-4D97-AF65-F5344CB8AC3E}">
        <p14:creationId xmlns:p14="http://schemas.microsoft.com/office/powerpoint/2010/main" val="4102357645"/>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_Präsentation // ENDE_V2">
    <p:bg>
      <p:bgPr>
        <a:solidFill>
          <a:schemeClr val="accent4"/>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4" name="Grafik 13">
            <a:extLst>
              <a:ext uri="{FF2B5EF4-FFF2-40B4-BE49-F238E27FC236}">
                <a16:creationId xmlns:a16="http://schemas.microsoft.com/office/drawing/2014/main" id="{090F77C6-D65A-F143-9A41-DAF0395F2A69}"/>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6" y="296863"/>
            <a:ext cx="1737354" cy="967737"/>
          </a:xfrm>
          <a:prstGeom prst="rect">
            <a:avLst/>
          </a:prstGeom>
        </p:spPr>
      </p:pic>
    </p:spTree>
    <p:extLst>
      <p:ext uri="{BB962C8B-B14F-4D97-AF65-F5344CB8AC3E}">
        <p14:creationId xmlns:p14="http://schemas.microsoft.com/office/powerpoint/2010/main" val="2406140908"/>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M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2" name="Datumsplatzhalter 1">
            <a:extLst>
              <a:ext uri="{FF2B5EF4-FFF2-40B4-BE49-F238E27FC236}">
                <a16:creationId xmlns:a16="http://schemas.microsoft.com/office/drawing/2014/main" id="{7AA4CCEC-3794-0D4A-81F9-043900509AEA}"/>
              </a:ext>
            </a:extLst>
          </p:cNvPr>
          <p:cNvSpPr>
            <a:spLocks noGrp="1"/>
          </p:cNvSpPr>
          <p:nvPr>
            <p:ph type="dt" sz="half" idx="27"/>
          </p:nvPr>
        </p:nvSpPr>
        <p:spPr/>
        <p:txBody>
          <a:bodyPr/>
          <a:lstStyle/>
          <a:p>
            <a:r>
              <a:rPr lang="de-DE" dirty="0"/>
              <a:t>03.04.2024</a:t>
            </a:r>
          </a:p>
        </p:txBody>
      </p:sp>
      <p:sp>
        <p:nvSpPr>
          <p:cNvPr id="3" name="Fußzeilenplatzhalter 2">
            <a:extLst>
              <a:ext uri="{FF2B5EF4-FFF2-40B4-BE49-F238E27FC236}">
                <a16:creationId xmlns:a16="http://schemas.microsoft.com/office/drawing/2014/main" id="{81A20817-32B1-B242-B903-895297FA5504}"/>
              </a:ext>
            </a:extLst>
          </p:cNvPr>
          <p:cNvSpPr>
            <a:spLocks noGrp="1"/>
          </p:cNvSpPr>
          <p:nvPr>
            <p:ph type="ftr" sz="quarter" idx="28"/>
          </p:nvPr>
        </p:nvSpPr>
        <p:spPr/>
        <p:txBody>
          <a:bodyPr/>
          <a:lstStyle>
            <a:lvl1pPr>
              <a:defRPr/>
            </a:lvl1pPr>
          </a:lstStyle>
          <a:p>
            <a:r>
              <a:rPr lang="de-DE" dirty="0"/>
              <a:t>Fahrradmobilität VL 3</a:t>
            </a:r>
          </a:p>
        </p:txBody>
      </p:sp>
      <p:sp>
        <p:nvSpPr>
          <p:cNvPr id="4" name="Foliennummernplatzhalter 3">
            <a:extLst>
              <a:ext uri="{FF2B5EF4-FFF2-40B4-BE49-F238E27FC236}">
                <a16:creationId xmlns:a16="http://schemas.microsoft.com/office/drawing/2014/main" id="{E7C47507-8421-B144-8718-EAA64FBC6592}"/>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181264931"/>
      </p:ext>
    </p:extLst>
  </p:cSld>
  <p:clrMapOvr>
    <a:masterClrMapping/>
  </p:clrMapOvr>
  <p:transition spd="slow">
    <p:push dir="u"/>
  </p:transition>
  <p:extLst>
    <p:ext uri="{DCECCB84-F9BA-43D5-87BE-67443E8EF086}">
      <p15:sldGuideLst xmlns:p15="http://schemas.microsoft.com/office/powerpoint/2012/main">
        <p15:guide id="1" orient="horz" pos="754">
          <p15:clr>
            <a:srgbClr val="FBAE40"/>
          </p15:clr>
        </p15:guide>
        <p15:guide id="2" orient="horz" pos="18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M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dirty="0"/>
              <a:t>03.04.2024</a:t>
            </a:r>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dirty="0"/>
              <a:t>Fahrradmobilität VL 3</a:t>
            </a:r>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F81EAAF3-8774-494E-8AA7-54062AD5CC92}"/>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1" name="Grafik 20">
            <a:extLst>
              <a:ext uri="{FF2B5EF4-FFF2-40B4-BE49-F238E27FC236}">
                <a16:creationId xmlns:a16="http://schemas.microsoft.com/office/drawing/2014/main" id="{BB33C6C3-BED3-7E47-AAAF-BD0DF378DCA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650882028"/>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M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2995576916"/>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dirty="0"/>
              <a:t>03.04.2024</a:t>
            </a:r>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dirty="0"/>
              <a:t>Fahrradmobilität VL 3</a:t>
            </a:r>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5" name="Textplatzhalter 2">
            <a:extLst>
              <a:ext uri="{FF2B5EF4-FFF2-40B4-BE49-F238E27FC236}">
                <a16:creationId xmlns:a16="http://schemas.microsoft.com/office/drawing/2014/main" id="{C03474AA-7180-5243-AE0E-403C72E1CA39}"/>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695F7B18-5DFE-9D4B-80EB-0D036ECA0D4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4249430330"/>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orient="horz" pos="377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M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dirty="0"/>
              <a:t>Fahrradmobilität VL 3</a:t>
            </a:r>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dirty="0"/>
              <a:t>03.04.2024</a:t>
            </a:r>
          </a:p>
        </p:txBody>
      </p:sp>
      <p:sp>
        <p:nvSpPr>
          <p:cNvPr id="22" name="Textplatzhalter 2">
            <a:extLst>
              <a:ext uri="{FF2B5EF4-FFF2-40B4-BE49-F238E27FC236}">
                <a16:creationId xmlns:a16="http://schemas.microsoft.com/office/drawing/2014/main" id="{AE03BA4B-0296-2D4B-A34D-356BA0BD95EF}"/>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2FA2B3BE-E723-AB49-86FF-49CF9F66756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851081868"/>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pos="2547">
          <p15:clr>
            <a:srgbClr val="FBAE40"/>
          </p15:clr>
        </p15:guide>
        <p15:guide id="4" pos="2411">
          <p15:clr>
            <a:srgbClr val="FBAE40"/>
          </p15:clr>
        </p15:guide>
        <p15:guide id="6" pos="4883">
          <p15:clr>
            <a:srgbClr val="FBAE40"/>
          </p15:clr>
        </p15:guide>
        <p15:guide id="8" pos="4747">
          <p15:clr>
            <a:srgbClr val="FBAE40"/>
          </p15:clr>
        </p15:guide>
        <p15:guide id="9" orient="horz" pos="377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M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dirty="0"/>
              <a:t>Fahrradmobilität VL 3</a:t>
            </a:r>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lvl1pPr>
              <a:defRPr/>
            </a:lvl1pPr>
          </a:lstStyle>
          <a:p>
            <a:r>
              <a:rPr lang="de-DE" dirty="0"/>
              <a:t>03.04.2024</a:t>
            </a:r>
          </a:p>
        </p:txBody>
      </p:sp>
      <p:sp>
        <p:nvSpPr>
          <p:cNvPr id="28" name="Textplatzhalter 2">
            <a:extLst>
              <a:ext uri="{FF2B5EF4-FFF2-40B4-BE49-F238E27FC236}">
                <a16:creationId xmlns:a16="http://schemas.microsoft.com/office/drawing/2014/main" id="{CE8333A6-33E9-DC4B-AA92-1E89EC4A9A6F}"/>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9" name="Grafik 28">
            <a:extLst>
              <a:ext uri="{FF2B5EF4-FFF2-40B4-BE49-F238E27FC236}">
                <a16:creationId xmlns:a16="http://schemas.microsoft.com/office/drawing/2014/main" id="{9B494CAA-CC7A-7A4D-88E6-E3BA3BEB2B9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830874949"/>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pos="3545">
          <p15:clr>
            <a:srgbClr val="FBAE40"/>
          </p15:clr>
        </p15:guide>
        <p15:guide id="4" pos="1958">
          <p15:clr>
            <a:srgbClr val="FBAE40"/>
          </p15:clr>
        </p15:guide>
        <p15:guide id="9" pos="3704">
          <p15:clr>
            <a:srgbClr val="FBAE40"/>
          </p15:clr>
        </p15:guide>
        <p15:guide id="10" pos="1799">
          <p15:clr>
            <a:srgbClr val="FBAE40"/>
          </p15:clr>
        </p15:guide>
        <p15:guide id="11" pos="5292">
          <p15:clr>
            <a:srgbClr val="FBAE40"/>
          </p15:clr>
        </p15:guide>
        <p15:guide id="12" pos="5450">
          <p15:clr>
            <a:srgbClr val="FBAE40"/>
          </p15:clr>
        </p15:guide>
        <p15:guide id="13" orient="horz" pos="377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M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31" name="Textplatzhalter 2">
            <a:extLst>
              <a:ext uri="{FF2B5EF4-FFF2-40B4-BE49-F238E27FC236}">
                <a16:creationId xmlns:a16="http://schemas.microsoft.com/office/drawing/2014/main" id="{B403D5EB-72EC-E446-A52D-1529929D7BF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32" name="Grafik 31">
            <a:extLst>
              <a:ext uri="{FF2B5EF4-FFF2-40B4-BE49-F238E27FC236}">
                <a16:creationId xmlns:a16="http://schemas.microsoft.com/office/drawing/2014/main" id="{502AA6FC-85EB-1042-8732-A6C22D6A6D4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079189787"/>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pos="2865">
          <p15:clr>
            <a:srgbClr val="FBAE40"/>
          </p15:clr>
        </p15:guide>
        <p15:guide id="4" pos="1617">
          <p15:clr>
            <a:srgbClr val="FBAE40"/>
          </p15:clr>
        </p15:guide>
        <p15:guide id="9" pos="4271">
          <p15:clr>
            <a:srgbClr val="FBAE40"/>
          </p15:clr>
        </p15:guide>
        <p15:guide id="10" pos="1459">
          <p15:clr>
            <a:srgbClr val="FBAE40"/>
          </p15:clr>
        </p15:guide>
        <p15:guide id="11" pos="5677">
          <p15:clr>
            <a:srgbClr val="FBAE40"/>
          </p15:clr>
        </p15:guide>
        <p15:guide id="12" pos="5836">
          <p15:clr>
            <a:srgbClr val="FBAE40"/>
          </p15:clr>
        </p15:guide>
        <p15:guide id="13" pos="3024">
          <p15:clr>
            <a:srgbClr val="FBAE40"/>
          </p15:clr>
        </p15:guide>
        <p15:guide id="14" pos="4430">
          <p15:clr>
            <a:srgbClr val="FBAE40"/>
          </p15:clr>
        </p15:guide>
        <p15:guide id="15" orient="horz" pos="377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M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4" name="Textplatzhalter 2">
            <a:extLst>
              <a:ext uri="{FF2B5EF4-FFF2-40B4-BE49-F238E27FC236}">
                <a16:creationId xmlns:a16="http://schemas.microsoft.com/office/drawing/2014/main" id="{84AB2EAB-A79C-BB4E-90CB-AC9BCEFFC88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5" name="Grafik 14">
            <a:extLst>
              <a:ext uri="{FF2B5EF4-FFF2-40B4-BE49-F238E27FC236}">
                <a16:creationId xmlns:a16="http://schemas.microsoft.com/office/drawing/2014/main" id="{614A71AA-71C2-C242-AE21-991E01F7171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112739169"/>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orient="horz" pos="377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M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AC2057B8-0780-D14B-AD44-9A9CE973E8D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D5CC31D4-A477-4E4C-97C3-715845353B0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59885886"/>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orient="horz" pos="377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M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19" name="Textplatzhalter 2">
            <a:extLst>
              <a:ext uri="{FF2B5EF4-FFF2-40B4-BE49-F238E27FC236}">
                <a16:creationId xmlns:a16="http://schemas.microsoft.com/office/drawing/2014/main" id="{32CE553F-8BAD-9843-A6AC-5E4CF56C48F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90883437-2022-7D4B-BFB6-F7CA95E9B78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024695572"/>
      </p:ext>
    </p:extLst>
  </p:cSld>
  <p:clrMapOvr>
    <a:masterClrMapping/>
  </p:clrMapOvr>
  <p:extLst>
    <p:ext uri="{DCECCB84-F9BA-43D5-87BE-67443E8EF086}">
      <p15:sldGuideLst xmlns:p15="http://schemas.microsoft.com/office/powerpoint/2012/main">
        <p15:guide id="5" pos="3931">
          <p15:clr>
            <a:srgbClr val="FBAE40"/>
          </p15:clr>
        </p15:guide>
        <p15:guide id="6" pos="3749">
          <p15:clr>
            <a:srgbClr val="FBAE40"/>
          </p15:clr>
        </p15:guide>
        <p15:guide id="7" orient="horz" pos="754">
          <p15:clr>
            <a:srgbClr val="FBAE40"/>
          </p15:clr>
        </p15:guide>
        <p15:guide id="8" orient="horz" pos="187">
          <p15:clr>
            <a:srgbClr val="FBAE40"/>
          </p15:clr>
        </p15:guide>
        <p15:guide id="9" orient="horz" pos="377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KA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3" name="Textplatzhalter 2">
            <a:extLst>
              <a:ext uri="{FF2B5EF4-FFF2-40B4-BE49-F238E27FC236}">
                <a16:creationId xmlns:a16="http://schemas.microsoft.com/office/drawing/2014/main" id="{3E05269C-2AA0-7348-B1D2-EB5C76B5EFE6}"/>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EF983A3E-5386-8546-8822-8C4903C854B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r:link="rId4"/>
              </a:ext>
            </a:extLst>
          </a:blip>
          <a:stretch>
            <a:fillRect/>
          </a:stretch>
        </p:blipFill>
        <p:spPr>
          <a:xfrm>
            <a:off x="11244768" y="299812"/>
            <a:ext cx="666000" cy="448989"/>
          </a:xfrm>
          <a:prstGeom prst="rect">
            <a:avLst/>
          </a:prstGeom>
        </p:spPr>
      </p:pic>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18" name="Textplatzhalter 5"/>
          <p:cNvSpPr>
            <a:spLocks noGrp="1"/>
          </p:cNvSpPr>
          <p:nvPr>
            <p:ph type="body" sz="quarter" idx="33" hasCustomPrompt="1"/>
          </p:nvPr>
        </p:nvSpPr>
        <p:spPr>
          <a:xfrm>
            <a:off x="11359639" y="5581263"/>
            <a:ext cx="552274" cy="985137"/>
          </a:xfrm>
          <a:prstGeom prst="rect">
            <a:avLst/>
          </a:prstGeom>
          <a:blipFill>
            <a:blip r:embed="rId6"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Tree>
    <p:extLst>
      <p:ext uri="{BB962C8B-B14F-4D97-AF65-F5344CB8AC3E}">
        <p14:creationId xmlns:p14="http://schemas.microsoft.com/office/powerpoint/2010/main" val="299795076"/>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M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6" name="Textplatzhalter 2">
            <a:extLst>
              <a:ext uri="{FF2B5EF4-FFF2-40B4-BE49-F238E27FC236}">
                <a16:creationId xmlns:a16="http://schemas.microsoft.com/office/drawing/2014/main" id="{2EADADB3-DFB5-E042-B272-CDDB8C6CAD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8C2D8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userDrawn="1"/>
        </p:nvSpPr>
        <p:spPr>
          <a:xfrm>
            <a:off x="163257"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userDrawn="1"/>
        </p:nvSpPr>
        <p:spPr>
          <a:xfrm>
            <a:off x="6011253"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userDrawn="1"/>
        </p:nvSpPr>
        <p:spPr>
          <a:xfrm>
            <a:off x="8935251"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6" name="Rechteck 65"/>
          <p:cNvSpPr/>
          <p:nvPr userDrawn="1"/>
        </p:nvSpPr>
        <p:spPr>
          <a:xfrm>
            <a:off x="12521184" y="7129"/>
            <a:ext cx="12192000" cy="6876655"/>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platzhalter 5"/>
          <p:cNvSpPr>
            <a:spLocks noGrp="1"/>
          </p:cNvSpPr>
          <p:nvPr>
            <p:ph type="body" sz="quarter" idx="33" hasCustomPrompt="1"/>
          </p:nvPr>
        </p:nvSpPr>
        <p:spPr>
          <a:xfrm>
            <a:off x="11244263" y="5472113"/>
            <a:ext cx="667650" cy="1094287"/>
          </a:xfrm>
          <a:prstGeom prst="rect">
            <a:avLst/>
          </a:prstGeom>
          <a:blipFill>
            <a:blip r:embed="rId3"/>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pic>
        <p:nvPicPr>
          <p:cNvPr id="39" name="Grafik 38">
            <a:extLst>
              <a:ext uri="{FF2B5EF4-FFF2-40B4-BE49-F238E27FC236}">
                <a16:creationId xmlns:a16="http://schemas.microsoft.com/office/drawing/2014/main" id="{90883437-2022-7D4B-BFB6-F7CA95E9B78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Tree>
    <p:extLst>
      <p:ext uri="{BB962C8B-B14F-4D97-AF65-F5344CB8AC3E}">
        <p14:creationId xmlns:p14="http://schemas.microsoft.com/office/powerpoint/2010/main" val="2515131293"/>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M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FB2979CA-F6C1-324A-A476-2F449D1EE47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F20818AB-8E5A-9548-80F9-60DD3CA5AD5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89139038"/>
      </p:ext>
    </p:extLst>
  </p:cSld>
  <p:clrMapOvr>
    <a:masterClrMapping/>
  </p:clrMapOvr>
  <p:extLst>
    <p:ext uri="{DCECCB84-F9BA-43D5-87BE-67443E8EF086}">
      <p15:sldGuideLst xmlns:p15="http://schemas.microsoft.com/office/powerpoint/2012/main">
        <p15:guide id="5" pos="3931">
          <p15:clr>
            <a:srgbClr val="FBAE40"/>
          </p15:clr>
        </p15:guide>
        <p15:guide id="6" pos="3749">
          <p15:clr>
            <a:srgbClr val="FBAE40"/>
          </p15:clr>
        </p15:guide>
        <p15:guide id="7" orient="horz" pos="754">
          <p15:clr>
            <a:srgbClr val="FBAE40"/>
          </p15:clr>
        </p15:guide>
        <p15:guide id="8" orient="horz" pos="187">
          <p15:clr>
            <a:srgbClr val="FBAE40"/>
          </p15:clr>
        </p15:guide>
        <p15:guide id="10" orient="horz" pos="377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M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8556C67B-2011-1B46-ADDA-20F10955CEE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97714709-87DA-1440-AAA2-CC37A5A41D2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
        <p:nvSpPr>
          <p:cNvPr id="2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430056947"/>
      </p:ext>
    </p:extLst>
  </p:cSld>
  <p:clrMapOvr>
    <a:masterClrMapping/>
  </p:clrMapOvr>
  <p:extLst>
    <p:ext uri="{DCECCB84-F9BA-43D5-87BE-67443E8EF086}">
      <p15:sldGuideLst xmlns:p15="http://schemas.microsoft.com/office/powerpoint/2012/main">
        <p15:guide id="5" pos="3931">
          <p15:clr>
            <a:srgbClr val="FBAE40"/>
          </p15:clr>
        </p15:guide>
        <p15:guide id="6" pos="3749">
          <p15:clr>
            <a:srgbClr val="FBAE40"/>
          </p15:clr>
        </p15:guide>
        <p15:guide id="7" orient="horz" pos="754">
          <p15:clr>
            <a:srgbClr val="FBAE40"/>
          </p15:clr>
        </p15:guide>
        <p15:guide id="8" orient="horz" pos="187">
          <p15:clr>
            <a:srgbClr val="FBAE40"/>
          </p15:clr>
        </p15:guide>
        <p15:guide id="9" orient="horz" pos="377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M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pic>
        <p:nvPicPr>
          <p:cNvPr id="12" name="Grafik 11">
            <a:extLst>
              <a:ext uri="{FF2B5EF4-FFF2-40B4-BE49-F238E27FC236}">
                <a16:creationId xmlns:a16="http://schemas.microsoft.com/office/drawing/2014/main" id="{A7D599DB-DCDF-0A40-879D-8D2C3D45EEA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8" cy="448987"/>
          </a:xfrm>
          <a:prstGeom prst="rect">
            <a:avLst/>
          </a:prstGeom>
        </p:spPr>
      </p:pic>
      <p:pic>
        <p:nvPicPr>
          <p:cNvPr id="11" name="Grafik 10">
            <a:extLst>
              <a:ext uri="{FF2B5EF4-FFF2-40B4-BE49-F238E27FC236}">
                <a16:creationId xmlns:a16="http://schemas.microsoft.com/office/drawing/2014/main" id="{0CA59C10-C2DF-BB41-8921-EB6CEC012162}"/>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337431759"/>
      </p:ext>
    </p:extLst>
  </p:cSld>
  <p:clrMapOvr>
    <a:masterClrMapping/>
  </p:clrMapOvr>
  <p:extLst>
    <p:ext uri="{DCECCB84-F9BA-43D5-87BE-67443E8EF086}">
      <p15:sldGuideLst xmlns:p15="http://schemas.microsoft.com/office/powerpoint/2012/main">
        <p15:guide id="1" orient="horz" pos="377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M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3070148849"/>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M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sp>
        <p:nvSpPr>
          <p:cNvPr id="14" name="Textplatzhalter 2">
            <a:extLst>
              <a:ext uri="{FF2B5EF4-FFF2-40B4-BE49-F238E27FC236}">
                <a16:creationId xmlns:a16="http://schemas.microsoft.com/office/drawing/2014/main" id="{B37D5374-4033-8D4E-A030-0C3AC33EDAC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6" name="Grafik 15">
            <a:extLst>
              <a:ext uri="{FF2B5EF4-FFF2-40B4-BE49-F238E27FC236}">
                <a16:creationId xmlns:a16="http://schemas.microsoft.com/office/drawing/2014/main" id="{ADE12605-9DA5-A245-84D9-A4F8D8AE4C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8" cy="448987"/>
          </a:xfrm>
          <a:prstGeom prst="rect">
            <a:avLst/>
          </a:prstGeom>
        </p:spPr>
      </p:pic>
      <p:pic>
        <p:nvPicPr>
          <p:cNvPr id="21" name="Grafik 20">
            <a:extLst>
              <a:ext uri="{FF2B5EF4-FFF2-40B4-BE49-F238E27FC236}">
                <a16:creationId xmlns:a16="http://schemas.microsoft.com/office/drawing/2014/main" id="{3385E7BE-9343-7E44-80D3-04C7F0525B68}"/>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119959981"/>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KA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Bildplatzhalter 4">
            <a:extLst>
              <a:ext uri="{FF2B5EF4-FFF2-40B4-BE49-F238E27FC236}">
                <a16:creationId xmlns:a16="http://schemas.microsoft.com/office/drawing/2014/main" id="{55E10238-5DAC-B244-9C79-E3A6C48C782E}"/>
              </a:ext>
            </a:extLst>
          </p:cNvPr>
          <p:cNvSpPr>
            <a:spLocks noGrp="1"/>
          </p:cNvSpPr>
          <p:nvPr>
            <p:ph type="pic" sz="quarter" idx="28"/>
          </p:nvPr>
        </p:nvSpPr>
        <p:spPr>
          <a:xfrm>
            <a:off x="11244768" y="299812"/>
            <a:ext cx="666000" cy="450000"/>
          </a:xfrm>
          <a:prstGeom prst="rect">
            <a:avLst/>
          </a:prstGeom>
          <a:blipFill>
            <a:blip r:embed="rId2">
              <a:extLst>
                <a:ext uri="{28A0092B-C50C-407E-A947-70E740481C1C}">
                  <a14:useLocalDpi xmlns:a14="http://schemas.microsoft.com/office/drawing/2010/main" val="0"/>
                </a:ext>
              </a:extLst>
            </a:blip>
            <a:stretch>
              <a:fillRect l="47" r="47"/>
            </a:stretch>
          </a:blipFill>
        </p:spPr>
        <p:txBody>
          <a:bodyPr/>
          <a:lstStyle>
            <a:lvl1pPr marL="0" indent="0">
              <a:buNone/>
              <a:defRPr sz="100" b="0" i="0">
                <a:solidFill>
                  <a:schemeClr val="bg1">
                    <a:lumMod val="95000"/>
                  </a:schemeClr>
                </a:solidFill>
                <a:latin typeface="Calibri" panose="020F0502020204030204" pitchFamily="34" charset="0"/>
              </a:defRPr>
            </a:lvl1pPr>
          </a:lstStyle>
          <a:p>
            <a:endParaRPr lang="de-DE" dirty="0"/>
          </a:p>
        </p:txBody>
      </p:sp>
      <p:pic>
        <p:nvPicPr>
          <p:cNvPr id="9" name="Grafik 8">
            <a:extLst>
              <a:ext uri="{FF2B5EF4-FFF2-40B4-BE49-F238E27FC236}">
                <a16:creationId xmlns:a16="http://schemas.microsoft.com/office/drawing/2014/main" id="{2DCAA697-788F-3F40-AD9E-38C58B2D5A4A}"/>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sp>
        <p:nvSpPr>
          <p:cNvPr id="1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2" name="Textplatzhalter 5"/>
          <p:cNvSpPr>
            <a:spLocks noGrp="1"/>
          </p:cNvSpPr>
          <p:nvPr>
            <p:ph type="body" sz="quarter" idx="33" hasCustomPrompt="1"/>
          </p:nvPr>
        </p:nvSpPr>
        <p:spPr>
          <a:xfrm>
            <a:off x="11359639" y="5581263"/>
            <a:ext cx="552274" cy="985137"/>
          </a:xfrm>
          <a:prstGeom prst="rect">
            <a:avLst/>
          </a:prstGeom>
          <a:blipFill>
            <a:blip r:embed="rId4"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773804411"/>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KA_Präsentation // Video vollformat">
    <p:spTree>
      <p:nvGrpSpPr>
        <p:cNvPr id="1" name=""/>
        <p:cNvGrpSpPr/>
        <p:nvPr/>
      </p:nvGrpSpPr>
      <p:grpSpPr>
        <a:xfrm>
          <a:off x="0" y="0"/>
          <a:ext cx="0" cy="0"/>
          <a:chOff x="0" y="0"/>
          <a:chExt cx="0" cy="0"/>
        </a:xfrm>
      </p:grpSpPr>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0"/>
            <a:ext cx="12192000" cy="6858000"/>
          </a:xfrm>
          <a:prstGeom prst="rect">
            <a:avLst/>
          </a:prstGeom>
        </p:spPr>
        <p:txBody>
          <a:bodyPr/>
          <a:lstStyle>
            <a:lvl1pPr>
              <a:buNone/>
              <a:defRPr sz="2000"/>
            </a:lvl1pPr>
          </a:lstStyle>
          <a:p>
            <a:endParaRPr lang="de-DE" dirty="0"/>
          </a:p>
        </p:txBody>
      </p:sp>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2771300101"/>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KA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9" name="Grafik 18">
            <a:extLst>
              <a:ext uri="{FF2B5EF4-FFF2-40B4-BE49-F238E27FC236}">
                <a16:creationId xmlns:a16="http://schemas.microsoft.com/office/drawing/2014/main" id="{3BF72E1F-2712-9E48-915B-B21C6974A9A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1" name="Textplatzhalter 2">
            <a:extLst>
              <a:ext uri="{FF2B5EF4-FFF2-40B4-BE49-F238E27FC236}">
                <a16:creationId xmlns:a16="http://schemas.microsoft.com/office/drawing/2014/main" id="{EE7FD337-DAE6-214B-8FB6-6EE1FBF360BD}"/>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3" name="Datumsplatzhalter 2">
            <a:extLst>
              <a:ext uri="{FF2B5EF4-FFF2-40B4-BE49-F238E27FC236}">
                <a16:creationId xmlns:a16="http://schemas.microsoft.com/office/drawing/2014/main" id="{22911AD5-6C4F-F545-B4DF-CC6231C17179}"/>
              </a:ext>
            </a:extLst>
          </p:cNvPr>
          <p:cNvSpPr>
            <a:spLocks noGrp="1"/>
          </p:cNvSpPr>
          <p:nvPr>
            <p:ph type="dt" sz="half" idx="30"/>
          </p:nvPr>
        </p:nvSpPr>
        <p:spPr/>
        <p:txBody>
          <a:bodyPr/>
          <a:lstStyle/>
          <a:p>
            <a:r>
              <a:rPr lang="de-DE"/>
              <a:t>Oktober 2022</a:t>
            </a:r>
            <a:endParaRPr lang="de-DE" sz="1000" dirty="0"/>
          </a:p>
        </p:txBody>
      </p:sp>
      <p:sp>
        <p:nvSpPr>
          <p:cNvPr id="4" name="Fußzeilenplatzhalter 3">
            <a:extLst>
              <a:ext uri="{FF2B5EF4-FFF2-40B4-BE49-F238E27FC236}">
                <a16:creationId xmlns:a16="http://schemas.microsoft.com/office/drawing/2014/main" id="{E1810CE7-2E3A-3143-AA8D-82CB0499AEBA}"/>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E9E5B83C-D299-0F49-901C-5287995A8859}"/>
              </a:ext>
            </a:extLst>
          </p:cNvPr>
          <p:cNvSpPr>
            <a:spLocks noGrp="1"/>
          </p:cNvSpPr>
          <p:nvPr>
            <p:ph type="sldNum" sz="quarter" idx="32"/>
          </p:nvPr>
        </p:nvSpPr>
        <p:spPr/>
        <p:txBody>
          <a:bodyPr/>
          <a:lstStyle/>
          <a:p>
            <a:fld id="{13005BA2-ABF8-0A46-8B15-84F2660EFA6C}" type="slidenum">
              <a:rPr lang="de-DE" smtClean="0"/>
              <a:pPr/>
              <a:t>‹Nr.›</a:t>
            </a:fld>
            <a:endParaRPr lang="de-DE" dirty="0"/>
          </a:p>
        </p:txBody>
      </p:sp>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20187993"/>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KA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rgbClr val="D72305"/>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22" name="Grafik 21">
            <a:extLst>
              <a:ext uri="{FF2B5EF4-FFF2-40B4-BE49-F238E27FC236}">
                <a16:creationId xmlns:a16="http://schemas.microsoft.com/office/drawing/2014/main" id="{27AFBE29-100F-624A-8046-FABADBF76FC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663200" y="296863"/>
            <a:ext cx="1356360" cy="914400"/>
          </a:xfrm>
          <a:prstGeom prst="rect">
            <a:avLst/>
          </a:prstGeom>
        </p:spPr>
      </p:pic>
      <p:pic>
        <p:nvPicPr>
          <p:cNvPr id="12" name="Grafik 11">
            <a:extLst>
              <a:ext uri="{FF2B5EF4-FFF2-40B4-BE49-F238E27FC236}">
                <a16:creationId xmlns:a16="http://schemas.microsoft.com/office/drawing/2014/main" id="{E2FACFD0-7721-8F48-B1F6-FEBFE9E067AA}"/>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4963" y="296864"/>
            <a:ext cx="1737360" cy="967740"/>
          </a:xfrm>
          <a:prstGeom prst="rect">
            <a:avLst/>
          </a:prstGeom>
        </p:spPr>
      </p:pic>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9">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14481002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KA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1321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rgbClr val="D72305"/>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4100152958"/>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KA_Präsentation // ENDE_V2">
    <p:bg>
      <p:bgPr>
        <a:solidFill>
          <a:srgbClr val="D72305"/>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8" name="Grafik 7">
            <a:extLst>
              <a:ext uri="{FF2B5EF4-FFF2-40B4-BE49-F238E27FC236}">
                <a16:creationId xmlns:a16="http://schemas.microsoft.com/office/drawing/2014/main" id="{D8BC9578-0AFC-1F4D-8A0D-63974D070F2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4963" y="296862"/>
            <a:ext cx="1737360" cy="96774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8">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381416949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6"/>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accent6"/>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2354237599"/>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0608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6"/>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14259"/>
            <a:ext cx="12191997" cy="6843741"/>
          </a:xfrm>
          <a:prstGeom prst="rect">
            <a:avLst/>
          </a:prstGeom>
        </p:spPr>
      </p:pic>
    </p:spTree>
    <p:extLst>
      <p:ext uri="{BB962C8B-B14F-4D97-AF65-F5344CB8AC3E}">
        <p14:creationId xmlns:p14="http://schemas.microsoft.com/office/powerpoint/2010/main" val="3824952288"/>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_Präsentation // Cover_V3">
    <p:bg>
      <p:bgPr>
        <a:solidFill>
          <a:schemeClr val="accent6"/>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chemeClr val="bg1"/>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10" name="Grafik 9">
            <a:extLst>
              <a:ext uri="{FF2B5EF4-FFF2-40B4-BE49-F238E27FC236}">
                <a16:creationId xmlns:a16="http://schemas.microsoft.com/office/drawing/2014/main" id="{0320C3BA-CEBB-E24E-BD6C-4E6FC97707F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4963" y="296863"/>
            <a:ext cx="1737360" cy="96773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8">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spTree>
    <p:extLst>
      <p:ext uri="{BB962C8B-B14F-4D97-AF65-F5344CB8AC3E}">
        <p14:creationId xmlns:p14="http://schemas.microsoft.com/office/powerpoint/2010/main" val="1514750944"/>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2" name="Datumsplatzhalter 1">
            <a:extLst>
              <a:ext uri="{FF2B5EF4-FFF2-40B4-BE49-F238E27FC236}">
                <a16:creationId xmlns:a16="http://schemas.microsoft.com/office/drawing/2014/main" id="{7AA4CCEC-3794-0D4A-81F9-043900509AEA}"/>
              </a:ext>
            </a:extLst>
          </p:cNvPr>
          <p:cNvSpPr>
            <a:spLocks noGrp="1"/>
          </p:cNvSpPr>
          <p:nvPr>
            <p:ph type="dt" sz="half" idx="27"/>
          </p:nvPr>
        </p:nvSpPr>
        <p:spPr/>
        <p:txBody>
          <a:bodyPr/>
          <a:lstStyle/>
          <a:p>
            <a:r>
              <a:rPr lang="de-DE"/>
              <a:t>Oktober 2022</a:t>
            </a:r>
            <a:endParaRPr lang="de-DE" dirty="0"/>
          </a:p>
        </p:txBody>
      </p:sp>
      <p:sp>
        <p:nvSpPr>
          <p:cNvPr id="3" name="Fußzeilenplatzhalter 2">
            <a:extLst>
              <a:ext uri="{FF2B5EF4-FFF2-40B4-BE49-F238E27FC236}">
                <a16:creationId xmlns:a16="http://schemas.microsoft.com/office/drawing/2014/main" id="{81A20817-32B1-B242-B903-895297FA5504}"/>
              </a:ext>
            </a:extLst>
          </p:cNvPr>
          <p:cNvSpPr>
            <a:spLocks noGrp="1"/>
          </p:cNvSpPr>
          <p:nvPr>
            <p:ph type="ftr" sz="quarter" idx="28"/>
          </p:nvPr>
        </p:nvSpPr>
        <p:spPr/>
        <p:txBody>
          <a:bodyPr/>
          <a:lstStyle/>
          <a:p>
            <a:r>
              <a:rPr lang="de-DE"/>
              <a:t>Hochschule Karlsruhe</a:t>
            </a:r>
            <a:endParaRPr lang="de-DE" dirty="0"/>
          </a:p>
        </p:txBody>
      </p:sp>
      <p:sp>
        <p:nvSpPr>
          <p:cNvPr id="4" name="Foliennummernplatzhalter 3">
            <a:extLst>
              <a:ext uri="{FF2B5EF4-FFF2-40B4-BE49-F238E27FC236}">
                <a16:creationId xmlns:a16="http://schemas.microsoft.com/office/drawing/2014/main" id="{E7C47507-8421-B144-8718-EAA64FBC6592}"/>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225213" y="5472113"/>
            <a:ext cx="68670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085919268"/>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F8E62AA4-7DB8-244C-9C98-5064B76F9FB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1" name="Grafik 20">
            <a:extLst>
              <a:ext uri="{FF2B5EF4-FFF2-40B4-BE49-F238E27FC236}">
                <a16:creationId xmlns:a16="http://schemas.microsoft.com/office/drawing/2014/main" id="{2066A014-26D3-7E40-913E-C9CFDA3745E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8" y="299812"/>
            <a:ext cx="666000" cy="448988"/>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25213" y="5472113"/>
            <a:ext cx="68670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236185058"/>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392431962"/>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5" name="Textplatzhalter 2">
            <a:extLst>
              <a:ext uri="{FF2B5EF4-FFF2-40B4-BE49-F238E27FC236}">
                <a16:creationId xmlns:a16="http://schemas.microsoft.com/office/drawing/2014/main" id="{D1E16769-5D42-3C48-8401-A6FF20BDB787}"/>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87239A69-20E4-E84B-9AE6-A73DD1F35FD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42"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520649745"/>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22" name="Textplatzhalter 2">
            <a:extLst>
              <a:ext uri="{FF2B5EF4-FFF2-40B4-BE49-F238E27FC236}">
                <a16:creationId xmlns:a16="http://schemas.microsoft.com/office/drawing/2014/main" id="{C7F00696-7C33-1641-89FA-0D552099DA4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831E899D-EC9C-234A-AC80-8C664A1F933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4712151"/>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21" name="Textplatzhalter 2">
            <a:extLst>
              <a:ext uri="{FF2B5EF4-FFF2-40B4-BE49-F238E27FC236}">
                <a16:creationId xmlns:a16="http://schemas.microsoft.com/office/drawing/2014/main" id="{21A5BEAE-681D-C842-AFED-729FB7104394}"/>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FD5930ED-B574-D348-BBEF-B8EA4F1B5FC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4142345572"/>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25" name="Textplatzhalter 2">
            <a:extLst>
              <a:ext uri="{FF2B5EF4-FFF2-40B4-BE49-F238E27FC236}">
                <a16:creationId xmlns:a16="http://schemas.microsoft.com/office/drawing/2014/main" id="{9C52630C-50E8-D848-A13E-9113C80E915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7" name="Grafik 26">
            <a:extLst>
              <a:ext uri="{FF2B5EF4-FFF2-40B4-BE49-F238E27FC236}">
                <a16:creationId xmlns:a16="http://schemas.microsoft.com/office/drawing/2014/main" id="{C3EC1DC7-05B4-E642-9286-FB7DB1D8BBB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9" name="Textplatzhalter 5"/>
          <p:cNvSpPr>
            <a:spLocks noGrp="1"/>
          </p:cNvSpPr>
          <p:nvPr>
            <p:ph type="body" sz="quarter" idx="42"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162688527"/>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KA_Präsentation // Cover_V3">
    <p:bg>
      <p:bgPr>
        <a:solidFill>
          <a:srgbClr val="D72305"/>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chemeClr val="bg1"/>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10" name="Grafik 9">
            <a:extLst>
              <a:ext uri="{FF2B5EF4-FFF2-40B4-BE49-F238E27FC236}">
                <a16:creationId xmlns:a16="http://schemas.microsoft.com/office/drawing/2014/main" id="{0320C3BA-CEBB-E24E-BD6C-4E6FC97707F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4963" y="296863"/>
            <a:ext cx="1737360" cy="967740"/>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8">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spTree>
    <p:extLst>
      <p:ext uri="{BB962C8B-B14F-4D97-AF65-F5344CB8AC3E}">
        <p14:creationId xmlns:p14="http://schemas.microsoft.com/office/powerpoint/2010/main" val="2611493666"/>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4" name="Textplatzhalter 2">
            <a:extLst>
              <a:ext uri="{FF2B5EF4-FFF2-40B4-BE49-F238E27FC236}">
                <a16:creationId xmlns:a16="http://schemas.microsoft.com/office/drawing/2014/main" id="{AD07CCD9-62E8-3842-9EA9-7BFCF4D2E9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5" name="Grafik 14">
            <a:extLst>
              <a:ext uri="{FF2B5EF4-FFF2-40B4-BE49-F238E27FC236}">
                <a16:creationId xmlns:a16="http://schemas.microsoft.com/office/drawing/2014/main" id="{DA8AB08F-1564-514E-97F3-3E41CBDC12D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5405885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0A8B2C4C-6AA8-904C-9AC4-E4658B2AC796}"/>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F2E24409-9CE6-AE4C-A56E-906654AF37E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075358165"/>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19" name="Textplatzhalter 2">
            <a:extLst>
              <a:ext uri="{FF2B5EF4-FFF2-40B4-BE49-F238E27FC236}">
                <a16:creationId xmlns:a16="http://schemas.microsoft.com/office/drawing/2014/main" id="{E0E48DAE-D35E-0D49-A63B-0B508B82DB2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AF88734E-24A0-204C-9152-C8B4861C64C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8" y="299812"/>
            <a:ext cx="666000" cy="448988"/>
          </a:xfrm>
          <a:prstGeom prst="rect">
            <a:avLst/>
          </a:prstGeom>
        </p:spPr>
      </p:pic>
      <p:sp>
        <p:nvSpPr>
          <p:cNvPr id="2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33"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713681715"/>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6" name="Textplatzhalter 2">
            <a:extLst>
              <a:ext uri="{FF2B5EF4-FFF2-40B4-BE49-F238E27FC236}">
                <a16:creationId xmlns:a16="http://schemas.microsoft.com/office/drawing/2014/main" id="{2EADADB3-DFB5-E042-B272-CDDB8C6CAD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19828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rgbClr val="19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rgbClr val="19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userDrawn="1"/>
        </p:nvSpPr>
        <p:spPr>
          <a:xfrm>
            <a:off x="163257" y="-449242"/>
            <a:ext cx="180000" cy="180000"/>
          </a:xfrm>
          <a:prstGeom prst="rect">
            <a:avLst/>
          </a:prstGeom>
          <a:solidFill>
            <a:srgbClr val="19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userDrawn="1"/>
        </p:nvSpPr>
        <p:spPr>
          <a:xfrm>
            <a:off x="6011253" y="-449242"/>
            <a:ext cx="180000" cy="180000"/>
          </a:xfrm>
          <a:prstGeom prst="rect">
            <a:avLst/>
          </a:prstGeom>
          <a:solidFill>
            <a:srgbClr val="19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userDrawn="1"/>
        </p:nvSpPr>
        <p:spPr>
          <a:xfrm>
            <a:off x="8935251" y="-449242"/>
            <a:ext cx="180000" cy="180000"/>
          </a:xfrm>
          <a:prstGeom prst="rect">
            <a:avLst/>
          </a:prstGeom>
          <a:solidFill>
            <a:srgbClr val="19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 name="Textplatzhalter 5"/>
          <p:cNvSpPr>
            <a:spLocks noGrp="1"/>
          </p:cNvSpPr>
          <p:nvPr>
            <p:ph type="body" sz="quarter" idx="33" hasCustomPrompt="1"/>
          </p:nvPr>
        </p:nvSpPr>
        <p:spPr>
          <a:xfrm>
            <a:off x="11225213" y="5472113"/>
            <a:ext cx="686700" cy="1094287"/>
          </a:xfrm>
          <a:prstGeom prst="rect">
            <a:avLst/>
          </a:prstGeom>
          <a:blipFill>
            <a:blip r:embed="rId2"/>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
        <p:nvSpPr>
          <p:cNvPr id="66" name="Rechteck 65"/>
          <p:cNvSpPr/>
          <p:nvPr userDrawn="1"/>
        </p:nvSpPr>
        <p:spPr>
          <a:xfrm>
            <a:off x="12521184" y="7129"/>
            <a:ext cx="12192000" cy="6876655"/>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Grafik 35">
            <a:extLst>
              <a:ext uri="{FF2B5EF4-FFF2-40B4-BE49-F238E27FC236}">
                <a16:creationId xmlns:a16="http://schemas.microsoft.com/office/drawing/2014/main" id="{622C1078-4716-014B-A74C-18ADEEC3C7F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8" y="299812"/>
            <a:ext cx="666000" cy="448988"/>
          </a:xfrm>
          <a:prstGeom prst="rect">
            <a:avLst/>
          </a:prstGeom>
        </p:spPr>
      </p:pic>
    </p:spTree>
    <p:extLst>
      <p:ext uri="{BB962C8B-B14F-4D97-AF65-F5344CB8AC3E}">
        <p14:creationId xmlns:p14="http://schemas.microsoft.com/office/powerpoint/2010/main" val="526499174"/>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964A95A0-8B46-084D-80FA-D1F5335B8C64}"/>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622C1078-4716-014B-A74C-18ADEEC3C7F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8" y="299812"/>
            <a:ext cx="666000" cy="448988"/>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25213" y="5472113"/>
            <a:ext cx="68670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820555018"/>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B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4977BC22-658A-D74C-92AE-B7388ACD57C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E67EECD0-3835-F041-9A15-6BB912BAE70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8" y="299812"/>
            <a:ext cx="666000" cy="448988"/>
          </a:xfrm>
          <a:prstGeom prst="rect">
            <a:avLst/>
          </a:prstGeom>
        </p:spPr>
      </p:pic>
      <p:sp>
        <p:nvSpPr>
          <p:cNvPr id="2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33" hasCustomPrompt="1"/>
          </p:nvPr>
        </p:nvSpPr>
        <p:spPr>
          <a:xfrm>
            <a:off x="11225213" y="5472113"/>
            <a:ext cx="68670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833146907"/>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pic>
        <p:nvPicPr>
          <p:cNvPr id="12" name="Grafik 11">
            <a:extLst>
              <a:ext uri="{FF2B5EF4-FFF2-40B4-BE49-F238E27FC236}">
                <a16:creationId xmlns:a16="http://schemas.microsoft.com/office/drawing/2014/main" id="{7A388871-83D4-124B-B8E3-7E651A4C955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8" y="299812"/>
            <a:ext cx="666000" cy="448988"/>
          </a:xfrm>
          <a:prstGeom prst="rect">
            <a:avLst/>
          </a:prstGeom>
        </p:spPr>
      </p:pic>
      <p:pic>
        <p:nvPicPr>
          <p:cNvPr id="11" name="Grafik 10">
            <a:extLst>
              <a:ext uri="{FF2B5EF4-FFF2-40B4-BE49-F238E27FC236}">
                <a16:creationId xmlns:a16="http://schemas.microsoft.com/office/drawing/2014/main" id="{C6244620-FE7F-B641-A95F-07953C8A501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404859972"/>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1497017452"/>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14" name="Textplatzhalter 2">
            <a:extLst>
              <a:ext uri="{FF2B5EF4-FFF2-40B4-BE49-F238E27FC236}">
                <a16:creationId xmlns:a16="http://schemas.microsoft.com/office/drawing/2014/main" id="{17472927-2070-4543-8254-386CA5AB758B}"/>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6"/>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6" name="Grafik 15">
            <a:extLst>
              <a:ext uri="{FF2B5EF4-FFF2-40B4-BE49-F238E27FC236}">
                <a16:creationId xmlns:a16="http://schemas.microsoft.com/office/drawing/2014/main" id="{1293207C-D77E-1740-813D-FB24153FF2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8" y="299812"/>
            <a:ext cx="666000" cy="448988"/>
          </a:xfrm>
          <a:prstGeom prst="rect">
            <a:avLst/>
          </a:prstGeom>
        </p:spPr>
      </p:pic>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pic>
        <p:nvPicPr>
          <p:cNvPr id="18" name="Grafik 17">
            <a:extLst>
              <a:ext uri="{FF2B5EF4-FFF2-40B4-BE49-F238E27FC236}">
                <a16:creationId xmlns:a16="http://schemas.microsoft.com/office/drawing/2014/main" id="{794710B7-2759-BD4C-A2D1-86B20DC6D18C}"/>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1982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25213" y="5472113"/>
            <a:ext cx="68670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06762532"/>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chemeClr val="accent6"/>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22" name="Grafik 21">
            <a:extLst>
              <a:ext uri="{FF2B5EF4-FFF2-40B4-BE49-F238E27FC236}">
                <a16:creationId xmlns:a16="http://schemas.microsoft.com/office/drawing/2014/main" id="{27AFBE29-100F-624A-8046-FABADBF76FC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663200" y="296863"/>
            <a:ext cx="1356360" cy="914400"/>
          </a:xfrm>
          <a:prstGeom prst="rect">
            <a:avLst/>
          </a:prstGeom>
        </p:spPr>
      </p:pic>
      <p:pic>
        <p:nvPicPr>
          <p:cNvPr id="12" name="Grafik 11">
            <a:extLst>
              <a:ext uri="{FF2B5EF4-FFF2-40B4-BE49-F238E27FC236}">
                <a16:creationId xmlns:a16="http://schemas.microsoft.com/office/drawing/2014/main" id="{E2FACFD0-7721-8F48-B1F6-FEBFE9E067AA}"/>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3" y="296864"/>
            <a:ext cx="1737360" cy="967739"/>
          </a:xfrm>
          <a:prstGeom prst="rect">
            <a:avLst/>
          </a:prstGeom>
        </p:spPr>
      </p:pic>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9">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2673843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KA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r:link="rId4"/>
              </a:ext>
            </a:extLst>
          </a:blip>
          <a:stretch>
            <a:fillRect/>
          </a:stretch>
        </p:blipFill>
        <p:spPr>
          <a:xfrm>
            <a:off x="11244768" y="299812"/>
            <a:ext cx="666000" cy="44898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25" name="Datumsplatzhalter 24">
            <a:extLst>
              <a:ext uri="{FF2B5EF4-FFF2-40B4-BE49-F238E27FC236}">
                <a16:creationId xmlns:a16="http://schemas.microsoft.com/office/drawing/2014/main" id="{3F719F99-C515-3E48-B1E6-DD81320AD223}"/>
              </a:ext>
            </a:extLst>
          </p:cNvPr>
          <p:cNvSpPr>
            <a:spLocks noGrp="1"/>
          </p:cNvSpPr>
          <p:nvPr>
            <p:ph type="dt" sz="half" idx="27"/>
          </p:nvPr>
        </p:nvSpPr>
        <p:spPr/>
        <p:txBody>
          <a:bodyPr/>
          <a:lstStyle/>
          <a:p>
            <a:r>
              <a:rPr lang="de-DE"/>
              <a:t>Oktober 2022</a:t>
            </a:r>
            <a:endParaRPr lang="de-DE" sz="1000" dirty="0"/>
          </a:p>
        </p:txBody>
      </p:sp>
      <p:sp>
        <p:nvSpPr>
          <p:cNvPr id="26" name="Fußzeilenplatzhalter 25">
            <a:extLst>
              <a:ext uri="{FF2B5EF4-FFF2-40B4-BE49-F238E27FC236}">
                <a16:creationId xmlns:a16="http://schemas.microsoft.com/office/drawing/2014/main" id="{5F682D86-794B-BB4B-996C-2B196CF8C8BD}"/>
              </a:ext>
            </a:extLst>
          </p:cNvPr>
          <p:cNvSpPr>
            <a:spLocks noGrp="1"/>
          </p:cNvSpPr>
          <p:nvPr>
            <p:ph type="ftr" sz="quarter" idx="28"/>
          </p:nvPr>
        </p:nvSpPr>
        <p:spPr/>
        <p:txBody>
          <a:bodyPr/>
          <a:lstStyle/>
          <a:p>
            <a:r>
              <a:rPr lang="de-DE"/>
              <a:t>Hochschule Karlsruhe</a:t>
            </a:r>
            <a:endParaRPr lang="de-DE" dirty="0"/>
          </a:p>
        </p:txBody>
      </p:sp>
      <p:sp>
        <p:nvSpPr>
          <p:cNvPr id="27" name="Foliennummernplatzhalter 26">
            <a:extLst>
              <a:ext uri="{FF2B5EF4-FFF2-40B4-BE49-F238E27FC236}">
                <a16:creationId xmlns:a16="http://schemas.microsoft.com/office/drawing/2014/main" id="{C3C22D76-476C-BB47-876D-375A942B4847}"/>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359639" y="5581263"/>
            <a:ext cx="552274" cy="985137"/>
          </a:xfrm>
          <a:prstGeom prst="rect">
            <a:avLst/>
          </a:prstGeom>
          <a:blipFill>
            <a:blip r:embed="rId6"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954756937"/>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KA_Präsentation // ENDE_V2">
    <p:bg>
      <p:bgPr>
        <a:solidFill>
          <a:schemeClr val="accent6"/>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2" name="Grafik 11">
            <a:extLst>
              <a:ext uri="{FF2B5EF4-FFF2-40B4-BE49-F238E27FC236}">
                <a16:creationId xmlns:a16="http://schemas.microsoft.com/office/drawing/2014/main" id="{5339F23A-33D3-A44A-A707-3EB73FBBAE06}"/>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3" y="296863"/>
            <a:ext cx="1737360" cy="967739"/>
          </a:xfrm>
          <a:prstGeom prst="rect">
            <a:avLst/>
          </a:prstGeom>
        </p:spPr>
      </p:pic>
    </p:spTree>
    <p:extLst>
      <p:ext uri="{BB962C8B-B14F-4D97-AF65-F5344CB8AC3E}">
        <p14:creationId xmlns:p14="http://schemas.microsoft.com/office/powerpoint/2010/main" val="254914195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IT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rgbClr val="288732"/>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rgbClr val="28873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2905514788"/>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IT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0608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rgbClr val="288732"/>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1332947299"/>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IT_Präsentation // Cover_V3">
    <p:bg>
      <p:bgPr>
        <a:solidFill>
          <a:srgbClr val="288732"/>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chemeClr val="bg1"/>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10" name="Grafik 9">
            <a:extLst>
              <a:ext uri="{FF2B5EF4-FFF2-40B4-BE49-F238E27FC236}">
                <a16:creationId xmlns:a16="http://schemas.microsoft.com/office/drawing/2014/main" id="{0320C3BA-CEBB-E24E-BD6C-4E6FC97707F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4964" y="296863"/>
            <a:ext cx="1737358" cy="96773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8">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spTree>
    <p:extLst>
      <p:ext uri="{BB962C8B-B14F-4D97-AF65-F5344CB8AC3E}">
        <p14:creationId xmlns:p14="http://schemas.microsoft.com/office/powerpoint/2010/main" val="3873406727"/>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IT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2" name="Datumsplatzhalter 1">
            <a:extLst>
              <a:ext uri="{FF2B5EF4-FFF2-40B4-BE49-F238E27FC236}">
                <a16:creationId xmlns:a16="http://schemas.microsoft.com/office/drawing/2014/main" id="{7AA4CCEC-3794-0D4A-81F9-043900509AEA}"/>
              </a:ext>
            </a:extLst>
          </p:cNvPr>
          <p:cNvSpPr>
            <a:spLocks noGrp="1"/>
          </p:cNvSpPr>
          <p:nvPr>
            <p:ph type="dt" sz="half" idx="27"/>
          </p:nvPr>
        </p:nvSpPr>
        <p:spPr/>
        <p:txBody>
          <a:bodyPr/>
          <a:lstStyle/>
          <a:p>
            <a:r>
              <a:rPr lang="de-DE"/>
              <a:t>Oktober 2022</a:t>
            </a:r>
            <a:endParaRPr lang="de-DE" dirty="0"/>
          </a:p>
        </p:txBody>
      </p:sp>
      <p:sp>
        <p:nvSpPr>
          <p:cNvPr id="3" name="Fußzeilenplatzhalter 2">
            <a:extLst>
              <a:ext uri="{FF2B5EF4-FFF2-40B4-BE49-F238E27FC236}">
                <a16:creationId xmlns:a16="http://schemas.microsoft.com/office/drawing/2014/main" id="{81A20817-32B1-B242-B903-895297FA5504}"/>
              </a:ext>
            </a:extLst>
          </p:cNvPr>
          <p:cNvSpPr>
            <a:spLocks noGrp="1"/>
          </p:cNvSpPr>
          <p:nvPr>
            <p:ph type="ftr" sz="quarter" idx="28"/>
          </p:nvPr>
        </p:nvSpPr>
        <p:spPr/>
        <p:txBody>
          <a:bodyPr/>
          <a:lstStyle/>
          <a:p>
            <a:r>
              <a:rPr lang="de-DE"/>
              <a:t>Hochschule Karlsruhe</a:t>
            </a:r>
            <a:endParaRPr lang="de-DE" dirty="0"/>
          </a:p>
        </p:txBody>
      </p:sp>
      <p:sp>
        <p:nvSpPr>
          <p:cNvPr id="4" name="Foliennummernplatzhalter 3">
            <a:extLst>
              <a:ext uri="{FF2B5EF4-FFF2-40B4-BE49-F238E27FC236}">
                <a16:creationId xmlns:a16="http://schemas.microsoft.com/office/drawing/2014/main" id="{E7C47507-8421-B144-8718-EAA64FBC6592}"/>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69545333"/>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IT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8" name="Textplatzhalter 2">
            <a:extLst>
              <a:ext uri="{FF2B5EF4-FFF2-40B4-BE49-F238E27FC236}">
                <a16:creationId xmlns:a16="http://schemas.microsoft.com/office/drawing/2014/main" id="{54356BD5-DB03-1449-A572-5779D638C6B1}"/>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DE887995-028D-6C44-BECC-B0921F39BAA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8"/>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267721535"/>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IT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1329399295"/>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D022BEBB-328C-1940-BEB1-277BFC51724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2D6DFA1E-EE28-CD48-AA7E-895173C717C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25882464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IT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D4D0C22E-76AB-A244-B5FB-97EBFE97C6ED}"/>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27613CB5-15D8-3946-99CC-E2595879598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45915732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IT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rgbClr val="2887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rgbClr val="2887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rgbClr val="2887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rgbClr val="2887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17" name="Textplatzhalter 2">
            <a:extLst>
              <a:ext uri="{FF2B5EF4-FFF2-40B4-BE49-F238E27FC236}">
                <a16:creationId xmlns:a16="http://schemas.microsoft.com/office/drawing/2014/main" id="{97F0D1A6-FD6F-584C-938D-8516E66E11F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03145BFF-FF4F-DE41-B1A1-4FCA1A2BD89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6199243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IT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14C5052E-B1CF-5446-963D-84106585226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9" name="Grafik 28">
            <a:extLst>
              <a:ext uri="{FF2B5EF4-FFF2-40B4-BE49-F238E27FC236}">
                <a16:creationId xmlns:a16="http://schemas.microsoft.com/office/drawing/2014/main" id="{6EE94EA1-EC6C-3340-8738-64C86E168E4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2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45127208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KA_Präsentation // Headline + FT / 2 Spalten">
    <p:spTree>
      <p:nvGrpSpPr>
        <p:cNvPr id="1" name=""/>
        <p:cNvGrpSpPr/>
        <p:nvPr/>
      </p:nvGrpSpPr>
      <p:grpSpPr>
        <a:xfrm>
          <a:off x="0" y="0"/>
          <a:ext cx="0" cy="0"/>
          <a:chOff x="0" y="0"/>
          <a:chExt cx="0" cy="0"/>
        </a:xfrm>
      </p:grpSpPr>
      <p:sp>
        <p:nvSpPr>
          <p:cNvPr id="18" name="Textplatzhalter 2">
            <a:extLst>
              <a:ext uri="{FF2B5EF4-FFF2-40B4-BE49-F238E27FC236}">
                <a16:creationId xmlns:a16="http://schemas.microsoft.com/office/drawing/2014/main" id="{3874B56D-8A05-4146-BE00-A447D86A7FD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9" name="Grafik 18">
            <a:extLst>
              <a:ext uri="{FF2B5EF4-FFF2-40B4-BE49-F238E27FC236}">
                <a16:creationId xmlns:a16="http://schemas.microsoft.com/office/drawing/2014/main" id="{3BF72E1F-2712-9E48-915B-B21C6974A9A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r:link="rId4"/>
              </a:ext>
            </a:extLst>
          </a:blip>
          <a:stretch>
            <a:fillRect/>
          </a:stretch>
        </p:blipFill>
        <p:spPr>
          <a:xfrm>
            <a:off x="11244768" y="299812"/>
            <a:ext cx="666000" cy="448989"/>
          </a:xfrm>
          <a:prstGeom prst="rect">
            <a:avLst/>
          </a:prstGeom>
        </p:spPr>
      </p:pic>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359639" y="5581263"/>
            <a:ext cx="552274" cy="985137"/>
          </a:xfrm>
          <a:prstGeom prst="rect">
            <a:avLst/>
          </a:prstGeom>
          <a:blipFill>
            <a:blip r:embed="rId6"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947924702"/>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IT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AC6EFDD4-BDB1-C248-B67A-54FD720942F1}"/>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AD6FB93C-A6A1-D749-9CDF-E507C131B5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020294754"/>
      </p:ext>
    </p:extLst>
  </p:cSld>
  <p:clrMapOvr>
    <a:masterClrMapping/>
  </p:clrMapOvr>
  <p:extLst>
    <p:ext uri="{DCECCB84-F9BA-43D5-87BE-67443E8EF086}">
      <p15:sldGuideLst xmlns:p15="http://schemas.microsoft.com/office/powerpoint/2012/main">
        <p15:guide id="1" orient="horz" pos="754">
          <p15:clr>
            <a:srgbClr val="FBAE40"/>
          </p15:clr>
        </p15:guide>
        <p15:guide id="2" orient="horz" pos="187">
          <p15:clr>
            <a:srgbClr val="FBAE40"/>
          </p15:clr>
        </p15:guide>
        <p15:guide id="3" orient="horz" pos="377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IT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FF62C90F-85E8-E847-A097-D0E668E9A61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5D629A41-EDA5-A74D-BCA2-89BF44E8A4F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11511860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IT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2" name="Textplatzhalter 2">
            <a:extLst>
              <a:ext uri="{FF2B5EF4-FFF2-40B4-BE49-F238E27FC236}">
                <a16:creationId xmlns:a16="http://schemas.microsoft.com/office/drawing/2014/main" id="{63934908-D07A-F34B-B2FE-CBC3850561CB}"/>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5" name="Grafik 24">
            <a:extLst>
              <a:ext uri="{FF2B5EF4-FFF2-40B4-BE49-F238E27FC236}">
                <a16:creationId xmlns:a16="http://schemas.microsoft.com/office/drawing/2014/main" id="{46F93C62-4210-7343-9C5C-3EC49DEEAE9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776776640"/>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IT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6" name="Textplatzhalter 2">
            <a:extLst>
              <a:ext uri="{FF2B5EF4-FFF2-40B4-BE49-F238E27FC236}">
                <a16:creationId xmlns:a16="http://schemas.microsoft.com/office/drawing/2014/main" id="{2EADADB3-DFB5-E042-B272-CDDB8C6CAD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userDrawn="1"/>
        </p:nvSpPr>
        <p:spPr>
          <a:xfrm>
            <a:off x="163257" y="-449242"/>
            <a:ext cx="180000" cy="180000"/>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userDrawn="1"/>
        </p:nvSpPr>
        <p:spPr>
          <a:xfrm>
            <a:off x="6011253" y="-449242"/>
            <a:ext cx="180000" cy="180000"/>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userDrawn="1"/>
        </p:nvSpPr>
        <p:spPr>
          <a:xfrm>
            <a:off x="8935251" y="-449242"/>
            <a:ext cx="180000" cy="180000"/>
          </a:xfrm>
          <a:prstGeom prst="rect">
            <a:avLst/>
          </a:prstGeom>
          <a:solidFill>
            <a:srgbClr val="28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6" name="Rechteck 65"/>
          <p:cNvSpPr/>
          <p:nvPr userDrawn="1"/>
        </p:nvSpPr>
        <p:spPr>
          <a:xfrm>
            <a:off x="12521184" y="7129"/>
            <a:ext cx="12192000" cy="6876655"/>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Grafik 36">
            <a:extLst>
              <a:ext uri="{FF2B5EF4-FFF2-40B4-BE49-F238E27FC236}">
                <a16:creationId xmlns:a16="http://schemas.microsoft.com/office/drawing/2014/main" id="{46F93C62-4210-7343-9C5C-3EC49DEEAE9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8"/>
          </a:xfrm>
          <a:prstGeom prst="rect">
            <a:avLst/>
          </a:prstGeom>
        </p:spPr>
      </p:pic>
      <p:sp>
        <p:nvSpPr>
          <p:cNvPr id="38"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668440075"/>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IT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21" name="Textplatzhalter 2">
            <a:extLst>
              <a:ext uri="{FF2B5EF4-FFF2-40B4-BE49-F238E27FC236}">
                <a16:creationId xmlns:a16="http://schemas.microsoft.com/office/drawing/2014/main" id="{1DC17CA4-2448-B14F-8716-E7B79B8E0EC7}"/>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2" name="Grafik 21">
            <a:extLst>
              <a:ext uri="{FF2B5EF4-FFF2-40B4-BE49-F238E27FC236}">
                <a16:creationId xmlns:a16="http://schemas.microsoft.com/office/drawing/2014/main" id="{C828CAAD-EF41-3F4B-A7A5-A964FDBF079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8"/>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401355456"/>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IT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23" name="Textplatzhalter 2">
            <a:extLst>
              <a:ext uri="{FF2B5EF4-FFF2-40B4-BE49-F238E27FC236}">
                <a16:creationId xmlns:a16="http://schemas.microsoft.com/office/drawing/2014/main" id="{D31CDDB6-71FC-5B42-AF30-866EBE2F06A4}"/>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B21AC7D0-86A3-4E4B-9199-3C960B8B926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8"/>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848421650"/>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IT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pic>
        <p:nvPicPr>
          <p:cNvPr id="11" name="Grafik 10">
            <a:extLst>
              <a:ext uri="{FF2B5EF4-FFF2-40B4-BE49-F238E27FC236}">
                <a16:creationId xmlns:a16="http://schemas.microsoft.com/office/drawing/2014/main" id="{A9A945BA-EBB1-3F46-A521-52EFE3C0AAD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8" cy="448988"/>
          </a:xfrm>
          <a:prstGeom prst="rect">
            <a:avLst/>
          </a:prstGeom>
        </p:spPr>
      </p:pic>
      <p:pic>
        <p:nvPicPr>
          <p:cNvPr id="12" name="Grafik 11">
            <a:extLst>
              <a:ext uri="{FF2B5EF4-FFF2-40B4-BE49-F238E27FC236}">
                <a16:creationId xmlns:a16="http://schemas.microsoft.com/office/drawing/2014/main" id="{8087B747-EDA8-E84D-AC35-80B47E532AB8}"/>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631102528"/>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IT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3237688849"/>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IT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sp>
        <p:nvSpPr>
          <p:cNvPr id="18" name="Textplatzhalter 2">
            <a:extLst>
              <a:ext uri="{FF2B5EF4-FFF2-40B4-BE49-F238E27FC236}">
                <a16:creationId xmlns:a16="http://schemas.microsoft.com/office/drawing/2014/main" id="{BBA7A28B-B950-8A49-9C4C-4959D049786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28873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E4B88340-A940-FD4B-93D5-B2E697B2A22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8" cy="448988"/>
          </a:xfrm>
          <a:prstGeom prst="rect">
            <a:avLst/>
          </a:prstGeom>
        </p:spPr>
      </p:pic>
      <p:pic>
        <p:nvPicPr>
          <p:cNvPr id="21" name="Grafik 20">
            <a:extLst>
              <a:ext uri="{FF2B5EF4-FFF2-40B4-BE49-F238E27FC236}">
                <a16:creationId xmlns:a16="http://schemas.microsoft.com/office/drawing/2014/main" id="{131F679C-2B53-5A42-A927-C1121C2AA06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28873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026595369"/>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IT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rgbClr val="288732"/>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6" name="Grafik 15">
            <a:extLst>
              <a:ext uri="{FF2B5EF4-FFF2-40B4-BE49-F238E27FC236}">
                <a16:creationId xmlns:a16="http://schemas.microsoft.com/office/drawing/2014/main" id="{95608EE6-59A4-664F-A0E9-3A7180836C36}"/>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4964" y="296864"/>
            <a:ext cx="1737358" cy="967739"/>
          </a:xfrm>
          <a:prstGeom prst="rect">
            <a:avLst/>
          </a:prstGeom>
        </p:spPr>
      </p:pic>
      <p:pic>
        <p:nvPicPr>
          <p:cNvPr id="17" name="Grafik 16">
            <a:extLst>
              <a:ext uri="{FF2B5EF4-FFF2-40B4-BE49-F238E27FC236}">
                <a16:creationId xmlns:a16="http://schemas.microsoft.com/office/drawing/2014/main" id="{07941B59-A3C9-3D41-BCD5-6E217D5D9468}"/>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37297679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KA_Präsentation // Headline + FT / 2 Spalten als sep. Textkas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5292727"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sp>
        <p:nvSpPr>
          <p:cNvPr id="18" name="Textplatzhalter 2">
            <a:extLst>
              <a:ext uri="{FF2B5EF4-FFF2-40B4-BE49-F238E27FC236}">
                <a16:creationId xmlns:a16="http://schemas.microsoft.com/office/drawing/2014/main" id="{3874B56D-8A05-4146-BE00-A447D86A7FD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3BF72E1F-2712-9E48-915B-B21C6974A9A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r:link="rId4"/>
              </a:ext>
            </a:extLst>
          </a:blip>
          <a:stretch>
            <a:fillRect/>
          </a:stretch>
        </p:blipFill>
        <p:spPr>
          <a:xfrm>
            <a:off x="11244768" y="299812"/>
            <a:ext cx="666000" cy="448989"/>
          </a:xfrm>
          <a:prstGeom prst="rect">
            <a:avLst/>
          </a:prstGeom>
        </p:spPr>
      </p:pic>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3C1C7D1D-2336-854C-94E8-55E978C8473E}"/>
              </a:ext>
            </a:extLst>
          </p:cNvPr>
          <p:cNvSpPr>
            <a:spLocks noGrp="1"/>
          </p:cNvSpPr>
          <p:nvPr>
            <p:ph type="body" sz="quarter" idx="31" hasCustomPrompt="1"/>
          </p:nvPr>
        </p:nvSpPr>
        <p:spPr>
          <a:xfrm>
            <a:off x="5939763" y="1206000"/>
            <a:ext cx="5292727"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2" name="Textplatzhalter 5"/>
          <p:cNvSpPr>
            <a:spLocks noGrp="1"/>
          </p:cNvSpPr>
          <p:nvPr>
            <p:ph type="body" sz="quarter" idx="33" hasCustomPrompt="1"/>
          </p:nvPr>
        </p:nvSpPr>
        <p:spPr>
          <a:xfrm>
            <a:off x="11359639" y="5581263"/>
            <a:ext cx="552274" cy="985137"/>
          </a:xfrm>
          <a:prstGeom prst="rect">
            <a:avLst/>
          </a:prstGeom>
          <a:blipFill>
            <a:blip r:embed="rId6"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738542882"/>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IT_Präsentation // ENDE_V2">
    <p:bg>
      <p:bgPr>
        <a:solidFill>
          <a:srgbClr val="288732"/>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3" name="Grafik 12">
            <a:extLst>
              <a:ext uri="{FF2B5EF4-FFF2-40B4-BE49-F238E27FC236}">
                <a16:creationId xmlns:a16="http://schemas.microsoft.com/office/drawing/2014/main" id="{332DFD38-CF2E-AA46-B671-B849F4415C1F}"/>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4" y="296863"/>
            <a:ext cx="1737358" cy="967739"/>
          </a:xfrm>
          <a:prstGeom prst="rect">
            <a:avLst/>
          </a:prstGeom>
        </p:spPr>
      </p:pic>
    </p:spTree>
    <p:extLst>
      <p:ext uri="{BB962C8B-B14F-4D97-AF65-F5344CB8AC3E}">
        <p14:creationId xmlns:p14="http://schemas.microsoft.com/office/powerpoint/2010/main" val="196826478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M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2"/>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accent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1388990801"/>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M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0608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2"/>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2392029723"/>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M_Präsentation // Cover_V3">
    <p:bg>
      <p:bgPr>
        <a:solidFill>
          <a:schemeClr val="accent2"/>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chemeClr val="bg1"/>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10" name="Grafik 9">
            <a:extLst>
              <a:ext uri="{FF2B5EF4-FFF2-40B4-BE49-F238E27FC236}">
                <a16:creationId xmlns:a16="http://schemas.microsoft.com/office/drawing/2014/main" id="{0320C3BA-CEBB-E24E-BD6C-4E6FC97707F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4964" y="296863"/>
            <a:ext cx="1737358" cy="96773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8">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spTree>
    <p:extLst>
      <p:ext uri="{BB962C8B-B14F-4D97-AF65-F5344CB8AC3E}">
        <p14:creationId xmlns:p14="http://schemas.microsoft.com/office/powerpoint/2010/main" val="1518379754"/>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M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2" name="Datumsplatzhalter 1">
            <a:extLst>
              <a:ext uri="{FF2B5EF4-FFF2-40B4-BE49-F238E27FC236}">
                <a16:creationId xmlns:a16="http://schemas.microsoft.com/office/drawing/2014/main" id="{7AA4CCEC-3794-0D4A-81F9-043900509AEA}"/>
              </a:ext>
            </a:extLst>
          </p:cNvPr>
          <p:cNvSpPr>
            <a:spLocks noGrp="1"/>
          </p:cNvSpPr>
          <p:nvPr>
            <p:ph type="dt" sz="half" idx="27"/>
          </p:nvPr>
        </p:nvSpPr>
        <p:spPr/>
        <p:txBody>
          <a:bodyPr/>
          <a:lstStyle/>
          <a:p>
            <a:r>
              <a:rPr lang="de-DE" dirty="0"/>
              <a:t>02.10.2024</a:t>
            </a:r>
          </a:p>
        </p:txBody>
      </p:sp>
      <p:sp>
        <p:nvSpPr>
          <p:cNvPr id="3" name="Fußzeilenplatzhalter 2">
            <a:extLst>
              <a:ext uri="{FF2B5EF4-FFF2-40B4-BE49-F238E27FC236}">
                <a16:creationId xmlns:a16="http://schemas.microsoft.com/office/drawing/2014/main" id="{81A20817-32B1-B242-B903-895297FA5504}"/>
              </a:ext>
            </a:extLst>
          </p:cNvPr>
          <p:cNvSpPr>
            <a:spLocks noGrp="1"/>
          </p:cNvSpPr>
          <p:nvPr>
            <p:ph type="ftr" sz="quarter" idx="28"/>
          </p:nvPr>
        </p:nvSpPr>
        <p:spPr/>
        <p:txBody>
          <a:bodyPr/>
          <a:lstStyle/>
          <a:p>
            <a:r>
              <a:rPr lang="de-DE" dirty="0"/>
              <a:t>Keynote „Auf dem Weg zur Verkehrswende?“</a:t>
            </a:r>
          </a:p>
        </p:txBody>
      </p:sp>
      <p:sp>
        <p:nvSpPr>
          <p:cNvPr id="4" name="Foliennummernplatzhalter 3">
            <a:extLst>
              <a:ext uri="{FF2B5EF4-FFF2-40B4-BE49-F238E27FC236}">
                <a16:creationId xmlns:a16="http://schemas.microsoft.com/office/drawing/2014/main" id="{E7C47507-8421-B144-8718-EAA64FBC6592}"/>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803915467"/>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M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dirty="0"/>
              <a:t>02.10.2024</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lvl1pPr>
              <a:defRPr/>
            </a:lvl1pPr>
          </a:lstStyle>
          <a:p>
            <a:r>
              <a:rPr lang="de-DE" dirty="0"/>
              <a:t>Keynote „Auf dem Weg zur Verkehrswende?“</a:t>
            </a:r>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F81EAAF3-8774-494E-8AA7-54062AD5CC92}"/>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1" name="Grafik 20">
            <a:extLst>
              <a:ext uri="{FF2B5EF4-FFF2-40B4-BE49-F238E27FC236}">
                <a16:creationId xmlns:a16="http://schemas.microsoft.com/office/drawing/2014/main" id="{BB33C6C3-BED3-7E47-AAAF-BD0DF378DCA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399602741"/>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M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2995576916"/>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5" name="Textplatzhalter 2">
            <a:extLst>
              <a:ext uri="{FF2B5EF4-FFF2-40B4-BE49-F238E27FC236}">
                <a16:creationId xmlns:a16="http://schemas.microsoft.com/office/drawing/2014/main" id="{C03474AA-7180-5243-AE0E-403C72E1CA39}"/>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695F7B18-5DFE-9D4B-80EB-0D036ECA0D4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32704446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M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22" name="Textplatzhalter 2">
            <a:extLst>
              <a:ext uri="{FF2B5EF4-FFF2-40B4-BE49-F238E27FC236}">
                <a16:creationId xmlns:a16="http://schemas.microsoft.com/office/drawing/2014/main" id="{AE03BA4B-0296-2D4B-A34D-356BA0BD95EF}"/>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2FA2B3BE-E723-AB49-86FF-49CF9F66756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605648685"/>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M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28" name="Textplatzhalter 2">
            <a:extLst>
              <a:ext uri="{FF2B5EF4-FFF2-40B4-BE49-F238E27FC236}">
                <a16:creationId xmlns:a16="http://schemas.microsoft.com/office/drawing/2014/main" id="{CE8333A6-33E9-DC4B-AA92-1E89EC4A9A6F}"/>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9" name="Grafik 28">
            <a:extLst>
              <a:ext uri="{FF2B5EF4-FFF2-40B4-BE49-F238E27FC236}">
                <a16:creationId xmlns:a16="http://schemas.microsoft.com/office/drawing/2014/main" id="{9B494CAA-CC7A-7A4D-88E6-E3BA3BEB2B9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60801432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M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31" name="Textplatzhalter 2">
            <a:extLst>
              <a:ext uri="{FF2B5EF4-FFF2-40B4-BE49-F238E27FC236}">
                <a16:creationId xmlns:a16="http://schemas.microsoft.com/office/drawing/2014/main" id="{B403D5EB-72EC-E446-A52D-1529929D7BF0}"/>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32" name="Grafik 31">
            <a:extLst>
              <a:ext uri="{FF2B5EF4-FFF2-40B4-BE49-F238E27FC236}">
                <a16:creationId xmlns:a16="http://schemas.microsoft.com/office/drawing/2014/main" id="{502AA6FC-85EB-1042-8732-A6C22D6A6D4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967648439"/>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KA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2286117368"/>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2" name="Textplatzhalter 2">
            <a:extLst>
              <a:ext uri="{FF2B5EF4-FFF2-40B4-BE49-F238E27FC236}">
                <a16:creationId xmlns:a16="http://schemas.microsoft.com/office/drawing/2014/main" id="{5D01C029-3C36-E848-A754-48582590792F}"/>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AE99073A-FB62-074C-BB2B-CFC12C40CBE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42"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55853435"/>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M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4" name="Textplatzhalter 2">
            <a:extLst>
              <a:ext uri="{FF2B5EF4-FFF2-40B4-BE49-F238E27FC236}">
                <a16:creationId xmlns:a16="http://schemas.microsoft.com/office/drawing/2014/main" id="{84AB2EAB-A79C-BB4E-90CB-AC9BCEFFC88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5" name="Grafik 14">
            <a:extLst>
              <a:ext uri="{FF2B5EF4-FFF2-40B4-BE49-F238E27FC236}">
                <a16:creationId xmlns:a16="http://schemas.microsoft.com/office/drawing/2014/main" id="{614A71AA-71C2-C242-AE21-991E01F7171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6"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687889942"/>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M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AC2057B8-0780-D14B-AD44-9A9CE973E8DE}"/>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D5CC31D4-A477-4E4C-97C3-715845353B0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70800214"/>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M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19" name="Textplatzhalter 2">
            <a:extLst>
              <a:ext uri="{FF2B5EF4-FFF2-40B4-BE49-F238E27FC236}">
                <a16:creationId xmlns:a16="http://schemas.microsoft.com/office/drawing/2014/main" id="{32CE553F-8BAD-9843-A6AC-5E4CF56C48F8}"/>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90883437-2022-7D4B-BFB6-F7CA95E9B78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8" cy="448987"/>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657085949"/>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M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6" name="Textplatzhalter 2">
            <a:extLst>
              <a:ext uri="{FF2B5EF4-FFF2-40B4-BE49-F238E27FC236}">
                <a16:creationId xmlns:a16="http://schemas.microsoft.com/office/drawing/2014/main" id="{2EADADB3-DFB5-E042-B272-CDDB8C6CAD1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8C2D8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userDrawn="1"/>
        </p:nvSpPr>
        <p:spPr>
          <a:xfrm>
            <a:off x="163257"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userDrawn="1"/>
        </p:nvSpPr>
        <p:spPr>
          <a:xfrm>
            <a:off x="6011253"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userDrawn="1"/>
        </p:nvSpPr>
        <p:spPr>
          <a:xfrm>
            <a:off x="8935251" y="-449242"/>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6" name="Rechteck 65"/>
          <p:cNvSpPr/>
          <p:nvPr userDrawn="1"/>
        </p:nvSpPr>
        <p:spPr>
          <a:xfrm>
            <a:off x="12521184" y="7129"/>
            <a:ext cx="12192000" cy="6876655"/>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platzhalter 5"/>
          <p:cNvSpPr>
            <a:spLocks noGrp="1"/>
          </p:cNvSpPr>
          <p:nvPr>
            <p:ph type="body" sz="quarter" idx="33" hasCustomPrompt="1"/>
          </p:nvPr>
        </p:nvSpPr>
        <p:spPr>
          <a:xfrm>
            <a:off x="11244263" y="5472113"/>
            <a:ext cx="667650" cy="1094287"/>
          </a:xfrm>
          <a:prstGeom prst="rect">
            <a:avLst/>
          </a:prstGeom>
          <a:blipFill>
            <a:blip r:embed="rId3"/>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pic>
        <p:nvPicPr>
          <p:cNvPr id="39" name="Grafik 38">
            <a:extLst>
              <a:ext uri="{FF2B5EF4-FFF2-40B4-BE49-F238E27FC236}">
                <a16:creationId xmlns:a16="http://schemas.microsoft.com/office/drawing/2014/main" id="{90883437-2022-7D4B-BFB6-F7CA95E9B78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Tree>
    <p:extLst>
      <p:ext uri="{BB962C8B-B14F-4D97-AF65-F5344CB8AC3E}">
        <p14:creationId xmlns:p14="http://schemas.microsoft.com/office/powerpoint/2010/main" val="3777514513"/>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M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FB2979CA-F6C1-324A-A476-2F449D1EE47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7" name="Grafik 16">
            <a:extLst>
              <a:ext uri="{FF2B5EF4-FFF2-40B4-BE49-F238E27FC236}">
                <a16:creationId xmlns:a16="http://schemas.microsoft.com/office/drawing/2014/main" id="{F20818AB-8E5A-9548-80F9-60DD3CA5AD5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400937035"/>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M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8556C67B-2011-1B46-ADDA-20F10955CEE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97714709-87DA-1440-AAA2-CC37A5A41D2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8" cy="448987"/>
          </a:xfrm>
          <a:prstGeom prst="rect">
            <a:avLst/>
          </a:prstGeom>
        </p:spPr>
      </p:pic>
      <p:sp>
        <p:nvSpPr>
          <p:cNvPr id="2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4209852141"/>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M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pic>
        <p:nvPicPr>
          <p:cNvPr id="12" name="Grafik 11">
            <a:extLst>
              <a:ext uri="{FF2B5EF4-FFF2-40B4-BE49-F238E27FC236}">
                <a16:creationId xmlns:a16="http://schemas.microsoft.com/office/drawing/2014/main" id="{A7D599DB-DCDF-0A40-879D-8D2C3D45EEA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8" cy="448987"/>
          </a:xfrm>
          <a:prstGeom prst="rect">
            <a:avLst/>
          </a:prstGeom>
        </p:spPr>
      </p:pic>
      <p:pic>
        <p:nvPicPr>
          <p:cNvPr id="11" name="Grafik 10">
            <a:extLst>
              <a:ext uri="{FF2B5EF4-FFF2-40B4-BE49-F238E27FC236}">
                <a16:creationId xmlns:a16="http://schemas.microsoft.com/office/drawing/2014/main" id="{0CA59C10-C2DF-BB41-8921-EB6CEC012162}"/>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120533145"/>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M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2015871874"/>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M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sp>
        <p:nvSpPr>
          <p:cNvPr id="14" name="Textplatzhalter 2">
            <a:extLst>
              <a:ext uri="{FF2B5EF4-FFF2-40B4-BE49-F238E27FC236}">
                <a16:creationId xmlns:a16="http://schemas.microsoft.com/office/drawing/2014/main" id="{B37D5374-4033-8D4E-A030-0C3AC33EDAC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2"/>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6" name="Grafik 15">
            <a:extLst>
              <a:ext uri="{FF2B5EF4-FFF2-40B4-BE49-F238E27FC236}">
                <a16:creationId xmlns:a16="http://schemas.microsoft.com/office/drawing/2014/main" id="{ADE12605-9DA5-A245-84D9-A4F8D8AE4C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8" cy="448987"/>
          </a:xfrm>
          <a:prstGeom prst="rect">
            <a:avLst/>
          </a:prstGeom>
        </p:spPr>
      </p:pic>
      <p:pic>
        <p:nvPicPr>
          <p:cNvPr id="21" name="Grafik 20">
            <a:extLst>
              <a:ext uri="{FF2B5EF4-FFF2-40B4-BE49-F238E27FC236}">
                <a16:creationId xmlns:a16="http://schemas.microsoft.com/office/drawing/2014/main" id="{3385E7BE-9343-7E44-80D3-04C7F0525B68}"/>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8C2D82"/>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8"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719632544"/>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M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chemeClr val="accent2"/>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22" name="Grafik 21">
            <a:extLst>
              <a:ext uri="{FF2B5EF4-FFF2-40B4-BE49-F238E27FC236}">
                <a16:creationId xmlns:a16="http://schemas.microsoft.com/office/drawing/2014/main" id="{CE7FC573-9AC2-2546-8C99-A74C3785936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4964" y="296864"/>
            <a:ext cx="1737358" cy="967738"/>
          </a:xfrm>
          <a:prstGeom prst="rect">
            <a:avLst/>
          </a:prstGeom>
        </p:spPr>
      </p:pic>
      <p:pic>
        <p:nvPicPr>
          <p:cNvPr id="23" name="Grafik 22">
            <a:extLst>
              <a:ext uri="{FF2B5EF4-FFF2-40B4-BE49-F238E27FC236}">
                <a16:creationId xmlns:a16="http://schemas.microsoft.com/office/drawing/2014/main" id="{A9ECF3CF-1DB9-7347-A2A8-8417C77F5C9D}"/>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13104072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KA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5" name="Textplatzhalter 2">
            <a:extLst>
              <a:ext uri="{FF2B5EF4-FFF2-40B4-BE49-F238E27FC236}">
                <a16:creationId xmlns:a16="http://schemas.microsoft.com/office/drawing/2014/main" id="{75287FDF-60D7-794C-ABFB-8B3CBE53C6F7}"/>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6" name="Grafik 15">
            <a:extLst>
              <a:ext uri="{FF2B5EF4-FFF2-40B4-BE49-F238E27FC236}">
                <a16:creationId xmlns:a16="http://schemas.microsoft.com/office/drawing/2014/main" id="{583EB999-BEBF-F24D-BEFB-68FE179F5E6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42"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57818781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M_Präsentation // ENDE_V2">
    <p:bg>
      <p:bgPr>
        <a:solidFill>
          <a:schemeClr val="accent2"/>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Textplatzhalter 5">
            <a:extLst>
              <a:ext uri="{FF2B5EF4-FFF2-40B4-BE49-F238E27FC236}">
                <a16:creationId xmlns:a16="http://schemas.microsoft.com/office/drawing/2014/main" id="{2E7EBA15-E6DE-9944-99E0-ABDB4E5D71B7}"/>
              </a:ext>
            </a:extLst>
          </p:cNvPr>
          <p:cNvSpPr>
            <a:spLocks noGrp="1"/>
          </p:cNvSpPr>
          <p:nvPr>
            <p:ph type="body" sz="quarter" idx="10" hasCustomPrompt="1"/>
          </p:nvPr>
        </p:nvSpPr>
        <p:spPr>
          <a:xfrm>
            <a:off x="334963" y="6372000"/>
            <a:ext cx="9013364" cy="284888"/>
          </a:xfrm>
          <a:prstGeom prst="rect">
            <a:avLst/>
          </a:prstGeom>
        </p:spPr>
        <p:txBody>
          <a:bodyPr lIns="0" tIns="0" rIns="0" bIns="0" anchor="b"/>
          <a:lstStyle>
            <a:lvl1pPr marL="0" indent="0">
              <a:buNone/>
              <a:defRPr sz="3200" baseline="0">
                <a:solidFill>
                  <a:schemeClr val="bg1"/>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0" name="Bildplatzhalter 3">
            <a:extLst>
              <a:ext uri="{FF2B5EF4-FFF2-40B4-BE49-F238E27FC236}">
                <a16:creationId xmlns:a16="http://schemas.microsoft.com/office/drawing/2014/main" id="{AB5ACA4C-4F39-604A-9FE7-667DCEBC134A}"/>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marL="0" indent="0">
              <a:buNone/>
              <a:defRPr sz="100" baseline="0">
                <a:solidFill>
                  <a:srgbClr val="D72305"/>
                </a:solidFill>
              </a:defRPr>
            </a:lvl1pPr>
          </a:lstStyle>
          <a:p>
            <a:endParaRPr lang="de-DE" dirty="0"/>
          </a:p>
        </p:txBody>
      </p:sp>
      <p:pic>
        <p:nvPicPr>
          <p:cNvPr id="11" name="Grafik 10">
            <a:extLst>
              <a:ext uri="{FF2B5EF4-FFF2-40B4-BE49-F238E27FC236}">
                <a16:creationId xmlns:a16="http://schemas.microsoft.com/office/drawing/2014/main" id="{5D27FEBF-F841-9845-B6A8-6D30973528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305"/>
            <a:ext cx="1356360" cy="914400"/>
          </a:xfrm>
          <a:prstGeom prst="rect">
            <a:avLst/>
          </a:prstGeom>
        </p:spPr>
      </p:pic>
      <p:pic>
        <p:nvPicPr>
          <p:cNvPr id="9" name="Grafik 8">
            <a:extLst>
              <a:ext uri="{FF2B5EF4-FFF2-40B4-BE49-F238E27FC236}">
                <a16:creationId xmlns:a16="http://schemas.microsoft.com/office/drawing/2014/main" id="{2231604B-8620-CA4A-AC7F-053FE140E4C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2" name="Grafik 11">
            <a:extLst>
              <a:ext uri="{FF2B5EF4-FFF2-40B4-BE49-F238E27FC236}">
                <a16:creationId xmlns:a16="http://schemas.microsoft.com/office/drawing/2014/main" id="{2A73CE35-4CDD-9A43-92E3-652BDE02B07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4964" y="296863"/>
            <a:ext cx="1737358" cy="967738"/>
          </a:xfrm>
          <a:prstGeom prst="rect">
            <a:avLst/>
          </a:prstGeom>
        </p:spPr>
      </p:pic>
    </p:spTree>
    <p:extLst>
      <p:ext uri="{BB962C8B-B14F-4D97-AF65-F5344CB8AC3E}">
        <p14:creationId xmlns:p14="http://schemas.microsoft.com/office/powerpoint/2010/main" val="3642192678"/>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WI_Präsentation // Cover_V1">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3672527"/>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3"/>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F600A371-89E2-ED47-9691-9E9170B97BE8}"/>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accent3"/>
                </a:solidFill>
                <a:latin typeface="Calibri" panose="020F0502020204030204" pitchFamily="34" charset="0"/>
                <a:cs typeface="Calibri" panose="020F0502020204030204" pitchFamily="34" charset="0"/>
              </a:defRPr>
            </a:lvl1pPr>
          </a:lstStyle>
          <a:p>
            <a:pPr lvl="0"/>
            <a:r>
              <a:rPr lang="de-DE" dirty="0"/>
              <a:t>Vorname Nachname</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Tree>
    <p:extLst>
      <p:ext uri="{BB962C8B-B14F-4D97-AF65-F5344CB8AC3E}">
        <p14:creationId xmlns:p14="http://schemas.microsoft.com/office/powerpoint/2010/main" val="763754122"/>
      </p:ext>
    </p:extLst>
  </p:cSld>
  <p:clrMapOvr>
    <a:masterClrMapping/>
  </p:clrMapOvr>
  <p:extLst>
    <p:ext uri="{DCECCB84-F9BA-43D5-87BE-67443E8EF086}">
      <p15:sldGuideLst xmlns:p15="http://schemas.microsoft.com/office/powerpoint/2012/main">
        <p15:guide id="1" orient="horz" pos="1729" userDrawn="1">
          <p15:clr>
            <a:srgbClr val="FBAE40"/>
          </p15:clr>
        </p15:guide>
        <p15:guide id="3" orient="horz" pos="157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WI_Präsentation // Cover_V2">
    <p:bg>
      <p:bgPr>
        <a:solidFill>
          <a:schemeClr val="bg1"/>
        </a:solidFill>
        <a:effectLst/>
      </p:bgPr>
    </p:bg>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36ED98AA-1C46-0443-A5FC-11C077AE8100}"/>
              </a:ext>
            </a:extLst>
          </p:cNvPr>
          <p:cNvSpPr>
            <a:spLocks noGrp="1"/>
          </p:cNvSpPr>
          <p:nvPr>
            <p:ph type="pic" sz="quarter" idx="12"/>
          </p:nvPr>
        </p:nvSpPr>
        <p:spPr>
          <a:xfrm>
            <a:off x="0" y="2744789"/>
            <a:ext cx="12192000" cy="4106081"/>
          </a:xfrm>
          <a:prstGeom prst="rect">
            <a:avLst/>
          </a:prstGeom>
          <a:solidFill>
            <a:schemeClr val="bg1">
              <a:lumMod val="95000"/>
            </a:schemeClr>
          </a:solidFill>
        </p:spPr>
        <p:txBody>
          <a:bodyPr/>
          <a:lstStyle>
            <a:lvl1pPr marL="0" indent="0">
              <a:buNone/>
              <a:defRPr sz="2000" b="0" i="0">
                <a:latin typeface="Calibri" panose="020F0502020204030204" pitchFamily="34" charset="0"/>
                <a:cs typeface="Calibri" panose="020F0502020204030204" pitchFamily="34" charset="0"/>
              </a:defRPr>
            </a:lvl1pPr>
          </a:lstStyle>
          <a:p>
            <a:r>
              <a:rPr lang="de-DE" dirty="0"/>
              <a:t>Bild durch Klicken auf Symbol hinzufügen</a:t>
            </a:r>
          </a:p>
        </p:txBody>
      </p:sp>
      <p:sp>
        <p:nvSpPr>
          <p:cNvPr id="7" name="Textfeld 6">
            <a:extLst>
              <a:ext uri="{FF2B5EF4-FFF2-40B4-BE49-F238E27FC236}">
                <a16:creationId xmlns:a16="http://schemas.microsoft.com/office/drawing/2014/main" id="{EBC4D843-9687-5E47-9E23-8DA6E1D2F540}"/>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feld 7">
            <a:extLst>
              <a:ext uri="{FF2B5EF4-FFF2-40B4-BE49-F238E27FC236}">
                <a16:creationId xmlns:a16="http://schemas.microsoft.com/office/drawing/2014/main" id="{AB4AE916-8FBE-0A48-921A-1DECF82C926C}"/>
              </a:ext>
            </a:extLst>
          </p:cNvPr>
          <p:cNvSpPr txBox="1"/>
          <p:nvPr userDrawn="1"/>
        </p:nvSpPr>
        <p:spPr>
          <a:xfrm>
            <a:off x="543403" y="4065509"/>
            <a:ext cx="8023301" cy="1950116"/>
          </a:xfrm>
          <a:prstGeom prst="rect">
            <a:avLst/>
          </a:prstGeom>
          <a:ln>
            <a:noFill/>
          </a:ln>
        </p:spPr>
        <p:txBody>
          <a:bodyPr wrap="square" lIns="0" tIns="0" rIns="0" bIns="0" rtlCol="0" anchor="t">
            <a:noAutofit/>
          </a:bodyPr>
          <a:lstStyle/>
          <a:p>
            <a:pPr algn="l">
              <a:lnSpc>
                <a:spcPts val="4763"/>
              </a:lnSpc>
            </a:pPr>
            <a:endParaRPr lang="de-DE" sz="4717" b="0" i="0" baseline="0" dirty="0">
              <a:solidFill>
                <a:srgbClr val="E63214"/>
              </a:solidFill>
              <a:latin typeface="Calibri" panose="020F0502020204030204" pitchFamily="34" charset="0"/>
            </a:endParaRPr>
          </a:p>
        </p:txBody>
      </p:sp>
      <p:sp>
        <p:nvSpPr>
          <p:cNvPr id="9" name="Textplatzhalter 11">
            <a:extLst>
              <a:ext uri="{FF2B5EF4-FFF2-40B4-BE49-F238E27FC236}">
                <a16:creationId xmlns:a16="http://schemas.microsoft.com/office/drawing/2014/main" id="{EF3C5B44-AC6E-2D48-924E-3901DAE94B9A}"/>
              </a:ext>
            </a:extLst>
          </p:cNvPr>
          <p:cNvSpPr>
            <a:spLocks noGrp="1"/>
          </p:cNvSpPr>
          <p:nvPr>
            <p:ph type="body" sz="quarter" idx="13" hasCustomPrompt="1"/>
          </p:nvPr>
        </p:nvSpPr>
        <p:spPr>
          <a:xfrm>
            <a:off x="333044" y="1548000"/>
            <a:ext cx="9601200" cy="1093600"/>
          </a:xfrm>
          <a:prstGeom prst="rect">
            <a:avLst/>
          </a:prstGeom>
        </p:spPr>
        <p:txBody>
          <a:bodyPr vert="horz" lIns="0" tIns="0" rIns="0" bIns="0" anchor="b" anchorCtr="0"/>
          <a:lstStyle>
            <a:lvl1pPr marL="0" indent="0">
              <a:lnSpc>
                <a:spcPts val="4200"/>
              </a:lnSpc>
              <a:spcBef>
                <a:spcPts val="0"/>
              </a:spcBef>
              <a:buFontTx/>
              <a:buNone/>
              <a:defRPr sz="4400" spc="-70" baseline="0">
                <a:solidFill>
                  <a:schemeClr val="accent3"/>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p>
        </p:txBody>
      </p:sp>
      <p:sp>
        <p:nvSpPr>
          <p:cNvPr id="10" name="Bildplatzhalter 3">
            <a:extLst>
              <a:ext uri="{FF2B5EF4-FFF2-40B4-BE49-F238E27FC236}">
                <a16:creationId xmlns:a16="http://schemas.microsoft.com/office/drawing/2014/main" id="{63594EE7-6D4C-F342-9549-A73FD626E6D5}"/>
              </a:ext>
            </a:extLst>
          </p:cNvPr>
          <p:cNvSpPr>
            <a:spLocks noGrp="1"/>
          </p:cNvSpPr>
          <p:nvPr>
            <p:ph type="pic" sz="quarter" idx="14"/>
          </p:nvPr>
        </p:nvSpPr>
        <p:spPr>
          <a:xfrm>
            <a:off x="10663200" y="2065732"/>
            <a:ext cx="1355141"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chemeClr val="bg1"/>
                </a:solidFill>
              </a:defRPr>
            </a:lvl1pPr>
          </a:lstStyle>
          <a:p>
            <a:r>
              <a:rPr lang="de-DE" dirty="0"/>
              <a:t>Bild durch Klicken auf Symbol hinzufügen</a:t>
            </a:r>
          </a:p>
        </p:txBody>
      </p:sp>
      <p:sp>
        <p:nvSpPr>
          <p:cNvPr id="2" name="Textfeld 1">
            <a:extLst>
              <a:ext uri="{FF2B5EF4-FFF2-40B4-BE49-F238E27FC236}">
                <a16:creationId xmlns:a16="http://schemas.microsoft.com/office/drawing/2014/main" id="{0EC0280D-1DC9-4D4F-8C6D-4C387A85644A}"/>
              </a:ext>
            </a:extLst>
          </p:cNvPr>
          <p:cNvSpPr txBox="1"/>
          <p:nvPr userDrawn="1"/>
        </p:nvSpPr>
        <p:spPr>
          <a:xfrm>
            <a:off x="-2356645" y="2343995"/>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Grundlinie Headline</a:t>
            </a:r>
          </a:p>
        </p:txBody>
      </p:sp>
      <p:sp>
        <p:nvSpPr>
          <p:cNvPr id="11" name="Textfeld 10">
            <a:extLst>
              <a:ext uri="{FF2B5EF4-FFF2-40B4-BE49-F238E27FC236}">
                <a16:creationId xmlns:a16="http://schemas.microsoft.com/office/drawing/2014/main" id="{8F7E0B84-5208-5649-A1CA-6D74146EDC74}"/>
              </a:ext>
            </a:extLst>
          </p:cNvPr>
          <p:cNvSpPr txBox="1"/>
          <p:nvPr userDrawn="1"/>
        </p:nvSpPr>
        <p:spPr>
          <a:xfrm>
            <a:off x="-2382169" y="272662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 K</a:t>
            </a:r>
          </a:p>
        </p:txBody>
      </p:sp>
      <p:sp>
        <p:nvSpPr>
          <p:cNvPr id="12" name="Textfeld 11">
            <a:extLst>
              <a:ext uri="{FF2B5EF4-FFF2-40B4-BE49-F238E27FC236}">
                <a16:creationId xmlns:a16="http://schemas.microsoft.com/office/drawing/2014/main" id="{86480DE9-73A8-2249-BD4A-8C2D2FA63776}"/>
              </a:ext>
            </a:extLst>
          </p:cNvPr>
          <p:cNvSpPr txBox="1"/>
          <p:nvPr userDrawn="1"/>
        </p:nvSpPr>
        <p:spPr>
          <a:xfrm>
            <a:off x="-2382169" y="629614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Bild</a:t>
            </a:r>
          </a:p>
        </p:txBody>
      </p:sp>
      <p:pic>
        <p:nvPicPr>
          <p:cNvPr id="13" name="Grafik 12">
            <a:extLst>
              <a:ext uri="{FF2B5EF4-FFF2-40B4-BE49-F238E27FC236}">
                <a16:creationId xmlns:a16="http://schemas.microsoft.com/office/drawing/2014/main" id="{F8D9F442-01BB-6F4C-A1FF-816B3394AAE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3532337076"/>
      </p:ext>
    </p:extLst>
  </p:cSld>
  <p:clrMapOvr>
    <a:masterClrMapping/>
  </p:clrMapOvr>
  <p:extLst>
    <p:ext uri="{DCECCB84-F9BA-43D5-87BE-67443E8EF086}">
      <p15:sldGuideLst xmlns:p15="http://schemas.microsoft.com/office/powerpoint/2012/main">
        <p15:guide id="1" orient="horz" pos="1729">
          <p15:clr>
            <a:srgbClr val="FBAE40"/>
          </p15:clr>
        </p15:guide>
        <p15:guide id="3" orient="horz" pos="157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WI_Präsentation // Cover_V3">
    <p:bg>
      <p:bgPr>
        <a:solidFill>
          <a:srgbClr val="64378C"/>
        </a:solidFill>
        <a:effectLst/>
      </p:bgPr>
    </p:b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4" name="Textplatzhalter 11">
            <a:extLst>
              <a:ext uri="{FF2B5EF4-FFF2-40B4-BE49-F238E27FC236}">
                <a16:creationId xmlns:a16="http://schemas.microsoft.com/office/drawing/2014/main" id="{AD848F20-E885-8540-A608-6B6DA063C484}"/>
              </a:ext>
            </a:extLst>
          </p:cNvPr>
          <p:cNvSpPr>
            <a:spLocks noGrp="1"/>
          </p:cNvSpPr>
          <p:nvPr>
            <p:ph type="body" sz="quarter" idx="11" hasCustomPrompt="1"/>
          </p:nvPr>
        </p:nvSpPr>
        <p:spPr>
          <a:xfrm>
            <a:off x="334963" y="1881001"/>
            <a:ext cx="9601200" cy="1488815"/>
          </a:xfrm>
          <a:prstGeom prst="rect">
            <a:avLst/>
          </a:prstGeom>
        </p:spPr>
        <p:txBody>
          <a:bodyPr lIns="0" tIns="0" rIns="0" bIns="0" anchor="t" anchorCtr="0"/>
          <a:lstStyle>
            <a:lvl1pPr marL="0" indent="0">
              <a:lnSpc>
                <a:spcPts val="4200"/>
              </a:lnSpc>
              <a:spcBef>
                <a:spcPts val="0"/>
              </a:spcBef>
              <a:buFontTx/>
              <a:buNone/>
              <a:defRPr sz="4400" spc="-70" baseline="0">
                <a:solidFill>
                  <a:schemeClr val="bg1"/>
                </a:solidFill>
                <a:latin typeface="Calibri" panose="020F0502020204030204" pitchFamily="34" charset="0"/>
                <a:cs typeface="Calibri" panose="020F0502020204030204" pitchFamily="34" charset="0"/>
              </a:defRPr>
            </a:lvl1pPr>
          </a:lstStyle>
          <a:p>
            <a:pPr lvl="0"/>
            <a:r>
              <a:rPr lang="de-DE" dirty="0"/>
              <a:t>Willkommen!</a:t>
            </a:r>
          </a:p>
          <a:p>
            <a:pPr lvl="0"/>
            <a:r>
              <a:rPr lang="de-DE" dirty="0"/>
              <a:t>Hier steht die Headline </a:t>
            </a:r>
            <a:br>
              <a:rPr lang="de-DE" dirty="0"/>
            </a:br>
            <a:r>
              <a:rPr lang="de-DE" dirty="0"/>
              <a:t>der Präsentation</a:t>
            </a:r>
          </a:p>
        </p:txBody>
      </p:sp>
      <p:sp>
        <p:nvSpPr>
          <p:cNvPr id="2" name="Textfeld 1">
            <a:extLst>
              <a:ext uri="{FF2B5EF4-FFF2-40B4-BE49-F238E27FC236}">
                <a16:creationId xmlns:a16="http://schemas.microsoft.com/office/drawing/2014/main" id="{D9190E2B-E77D-C849-914C-35375BDC90B2}"/>
              </a:ext>
            </a:extLst>
          </p:cNvPr>
          <p:cNvSpPr txBox="1"/>
          <p:nvPr userDrawn="1"/>
        </p:nvSpPr>
        <p:spPr>
          <a:xfrm>
            <a:off x="1063468" y="6629836"/>
            <a:ext cx="0" cy="0"/>
          </a:xfrm>
          <a:prstGeom prst="rect">
            <a:avLst/>
          </a:prstGeom>
          <a:ln>
            <a:solidFill>
              <a:schemeClr val="accent1"/>
            </a:solidFill>
          </a:ln>
        </p:spPr>
        <p:txBody>
          <a:bodyPr wrap="none" rtlCol="0" anchor="b">
            <a:noAutofit/>
          </a:bodyPr>
          <a:lstStyle/>
          <a:p>
            <a:pPr algn="l"/>
            <a:endParaRPr lang="de-DE" sz="370" dirty="0" err="1"/>
          </a:p>
        </p:txBody>
      </p:sp>
      <p:sp>
        <p:nvSpPr>
          <p:cNvPr id="4" name="Bildplatzhalter 3">
            <a:extLst>
              <a:ext uri="{FF2B5EF4-FFF2-40B4-BE49-F238E27FC236}">
                <a16:creationId xmlns:a16="http://schemas.microsoft.com/office/drawing/2014/main" id="{0DEA4B71-C0F6-A143-91CD-20DCCAFE1ECE}"/>
              </a:ext>
            </a:extLst>
          </p:cNvPr>
          <p:cNvSpPr>
            <a:spLocks noGrp="1"/>
          </p:cNvSpPr>
          <p:nvPr>
            <p:ph type="pic" sz="quarter" idx="12"/>
          </p:nvPr>
        </p:nvSpPr>
        <p:spPr>
          <a:xfrm>
            <a:off x="10663200" y="1206000"/>
            <a:ext cx="1355294" cy="2225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l="47" r="47"/>
            </a:stretch>
          </a:blipFill>
        </p:spPr>
        <p:txBody>
          <a:bodyPr/>
          <a:lstStyle>
            <a:lvl1pPr>
              <a:defRPr sz="100" baseline="0">
                <a:solidFill>
                  <a:srgbClr val="D72305"/>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8497CFA3-6340-C34D-B768-F7A95EB4E9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3200" y="302400"/>
            <a:ext cx="1356360" cy="914400"/>
          </a:xfrm>
          <a:prstGeom prst="rect">
            <a:avLst/>
          </a:prstGeom>
        </p:spPr>
      </p:pic>
      <p:sp>
        <p:nvSpPr>
          <p:cNvPr id="8" name="Textplatzhalter 3">
            <a:extLst>
              <a:ext uri="{FF2B5EF4-FFF2-40B4-BE49-F238E27FC236}">
                <a16:creationId xmlns:a16="http://schemas.microsoft.com/office/drawing/2014/main" id="{C8BD6479-55DD-AC47-9F75-3DCC5AA8DAAA}"/>
              </a:ext>
            </a:extLst>
          </p:cNvPr>
          <p:cNvSpPr>
            <a:spLocks noGrp="1"/>
          </p:cNvSpPr>
          <p:nvPr>
            <p:ph type="body" sz="quarter" idx="15" hasCustomPrompt="1"/>
          </p:nvPr>
        </p:nvSpPr>
        <p:spPr>
          <a:xfrm>
            <a:off x="334800" y="6560424"/>
            <a:ext cx="3271937" cy="102315"/>
          </a:xfrm>
          <a:prstGeom prst="rect">
            <a:avLst/>
          </a:prstGeom>
        </p:spPr>
        <p:txBody>
          <a:bodyPr lIns="0" tIns="0" rIns="0" bIns="0"/>
          <a:lstStyle>
            <a:lvl1pPr marL="0" indent="0">
              <a:buNone/>
              <a:defRPr sz="907" b="0" baseline="0">
                <a:solidFill>
                  <a:schemeClr val="tx2"/>
                </a:solidFill>
                <a:latin typeface="Calibri" panose="020F0502020204030204" pitchFamily="34" charset="0"/>
                <a:cs typeface="Calibri" panose="020F0502020204030204" pitchFamily="34" charset="0"/>
              </a:defRPr>
            </a:lvl1pPr>
          </a:lstStyle>
          <a:p>
            <a:pPr lvl="0"/>
            <a:r>
              <a:rPr lang="de-DE" dirty="0"/>
              <a:t>Vorname Nachname</a:t>
            </a:r>
          </a:p>
        </p:txBody>
      </p:sp>
      <p:sp>
        <p:nvSpPr>
          <p:cNvPr id="12" name="Textfeld 11">
            <a:extLst>
              <a:ext uri="{FF2B5EF4-FFF2-40B4-BE49-F238E27FC236}">
                <a16:creationId xmlns:a16="http://schemas.microsoft.com/office/drawing/2014/main" id="{D9A9E72F-1ACA-F247-8BD4-0C1BBC4CCD82}"/>
              </a:ext>
            </a:extLst>
          </p:cNvPr>
          <p:cNvSpPr txBox="1"/>
          <p:nvPr userDrawn="1"/>
        </p:nvSpPr>
        <p:spPr>
          <a:xfrm>
            <a:off x="-2382169" y="1828971"/>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pic>
        <p:nvPicPr>
          <p:cNvPr id="10" name="Grafik 9">
            <a:extLst>
              <a:ext uri="{FF2B5EF4-FFF2-40B4-BE49-F238E27FC236}">
                <a16:creationId xmlns:a16="http://schemas.microsoft.com/office/drawing/2014/main" id="{0320C3BA-CEBB-E24E-BD6C-4E6FC97707F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4965" y="296863"/>
            <a:ext cx="1737356" cy="96773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F9C5C9DE-460D-3A49-889E-B30613FE6DB5}"/>
              </a:ext>
            </a:extLst>
          </p:cNvPr>
          <p:cNvPicPr>
            <a:picLocks noChangeAspect="1"/>
          </p:cNvPicPr>
          <p:nvPr userDrawn="1"/>
        </p:nvPicPr>
        <p:blipFill>
          <a:blip r:embed="rId8">
            <a:alphaModFix amt="50000"/>
            <a:extLst>
              <a:ext uri="{28A0092B-C50C-407E-A947-70E740481C1C}">
                <a14:useLocalDpi xmlns:a14="http://schemas.microsoft.com/office/drawing/2010/main" val="0"/>
              </a:ext>
            </a:extLst>
          </a:blip>
          <a:stretch>
            <a:fillRect/>
          </a:stretch>
        </p:blipFill>
        <p:spPr>
          <a:xfrm>
            <a:off x="12557760" y="7129"/>
            <a:ext cx="12192000" cy="6843742"/>
          </a:xfrm>
          <a:prstGeom prst="rect">
            <a:avLst/>
          </a:prstGeom>
        </p:spPr>
      </p:pic>
    </p:spTree>
    <p:extLst>
      <p:ext uri="{BB962C8B-B14F-4D97-AF65-F5344CB8AC3E}">
        <p14:creationId xmlns:p14="http://schemas.microsoft.com/office/powerpoint/2010/main" val="2098570003"/>
      </p:ext>
    </p:extLst>
  </p:cSld>
  <p:clrMapOvr>
    <a:masterClrMapping/>
  </p:clrMapOvr>
  <p:extLst>
    <p:ext uri="{DCECCB84-F9BA-43D5-87BE-67443E8EF086}">
      <p15:sldGuideLst xmlns:p15="http://schemas.microsoft.com/office/powerpoint/2012/main">
        <p15:guide id="2" orient="horz" pos="1185"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WI_Präsentation // Headline + F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8" name="Textplatzhalter 2">
            <a:extLst>
              <a:ext uri="{FF2B5EF4-FFF2-40B4-BE49-F238E27FC236}">
                <a16:creationId xmlns:a16="http://schemas.microsoft.com/office/drawing/2014/main" id="{86E46402-E95E-8E4B-91CE-C6482D95DF06}"/>
              </a:ext>
            </a:extLst>
          </p:cNvPr>
          <p:cNvSpPr>
            <a:spLocks noGrp="1"/>
          </p:cNvSpPr>
          <p:nvPr>
            <p:ph type="body" sz="quarter" idx="18" hasCustomPrompt="1"/>
          </p:nvPr>
        </p:nvSpPr>
        <p:spPr>
          <a:xfrm>
            <a:off x="334960" y="1206001"/>
            <a:ext cx="10909303" cy="4599488"/>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9" name="Textplatzhalter 2">
            <a:extLst>
              <a:ext uri="{FF2B5EF4-FFF2-40B4-BE49-F238E27FC236}">
                <a16:creationId xmlns:a16="http://schemas.microsoft.com/office/drawing/2014/main" id="{901185BA-D52F-D14B-86B3-9443C18925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sp>
        <p:nvSpPr>
          <p:cNvPr id="14" name="Textfeld 13">
            <a:extLst>
              <a:ext uri="{FF2B5EF4-FFF2-40B4-BE49-F238E27FC236}">
                <a16:creationId xmlns:a16="http://schemas.microsoft.com/office/drawing/2014/main" id="{D2E72119-490B-1845-9D75-16B134CF87E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C97E69B1-EE6A-9E46-A114-65ACB38752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pic>
        <p:nvPicPr>
          <p:cNvPr id="16" name="Grafik 15">
            <a:extLst>
              <a:ext uri="{FF2B5EF4-FFF2-40B4-BE49-F238E27FC236}">
                <a16:creationId xmlns:a16="http://schemas.microsoft.com/office/drawing/2014/main" id="{D318F462-CCE5-C94F-B170-2AB521F101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872160C-E371-2E42-9471-C2D3D30ED0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2521184" y="7129"/>
            <a:ext cx="12192000" cy="6843742"/>
          </a:xfrm>
          <a:prstGeom prst="rect">
            <a:avLst/>
          </a:prstGeom>
        </p:spPr>
      </p:pic>
      <p:sp>
        <p:nvSpPr>
          <p:cNvPr id="2" name="Datumsplatzhalter 1">
            <a:extLst>
              <a:ext uri="{FF2B5EF4-FFF2-40B4-BE49-F238E27FC236}">
                <a16:creationId xmlns:a16="http://schemas.microsoft.com/office/drawing/2014/main" id="{7AA4CCEC-3794-0D4A-81F9-043900509AEA}"/>
              </a:ext>
            </a:extLst>
          </p:cNvPr>
          <p:cNvSpPr>
            <a:spLocks noGrp="1"/>
          </p:cNvSpPr>
          <p:nvPr>
            <p:ph type="dt" sz="half" idx="27"/>
          </p:nvPr>
        </p:nvSpPr>
        <p:spPr/>
        <p:txBody>
          <a:bodyPr/>
          <a:lstStyle/>
          <a:p>
            <a:r>
              <a:rPr lang="de-DE"/>
              <a:t>Oktober 2022</a:t>
            </a:r>
            <a:endParaRPr lang="de-DE" dirty="0"/>
          </a:p>
        </p:txBody>
      </p:sp>
      <p:sp>
        <p:nvSpPr>
          <p:cNvPr id="3" name="Fußzeilenplatzhalter 2">
            <a:extLst>
              <a:ext uri="{FF2B5EF4-FFF2-40B4-BE49-F238E27FC236}">
                <a16:creationId xmlns:a16="http://schemas.microsoft.com/office/drawing/2014/main" id="{81A20817-32B1-B242-B903-895297FA5504}"/>
              </a:ext>
            </a:extLst>
          </p:cNvPr>
          <p:cNvSpPr>
            <a:spLocks noGrp="1"/>
          </p:cNvSpPr>
          <p:nvPr>
            <p:ph type="ftr" sz="quarter" idx="28"/>
          </p:nvPr>
        </p:nvSpPr>
        <p:spPr/>
        <p:txBody>
          <a:bodyPr/>
          <a:lstStyle/>
          <a:p>
            <a:r>
              <a:rPr lang="de-DE"/>
              <a:t>Hochschule Karlsruhe</a:t>
            </a:r>
            <a:endParaRPr lang="de-DE" dirty="0"/>
          </a:p>
        </p:txBody>
      </p:sp>
      <p:sp>
        <p:nvSpPr>
          <p:cNvPr id="4" name="Foliennummernplatzhalter 3">
            <a:extLst>
              <a:ext uri="{FF2B5EF4-FFF2-40B4-BE49-F238E27FC236}">
                <a16:creationId xmlns:a16="http://schemas.microsoft.com/office/drawing/2014/main" id="{E7C47507-8421-B144-8718-EAA64FBC6592}"/>
              </a:ext>
            </a:extLst>
          </p:cNvPr>
          <p:cNvSpPr>
            <a:spLocks noGrp="1"/>
          </p:cNvSpPr>
          <p:nvPr>
            <p:ph type="sldNum" sz="quarter" idx="29"/>
          </p:nvPr>
        </p:nvSpPr>
        <p:spPr/>
        <p:txBody>
          <a:bodyPr/>
          <a:lstStyle/>
          <a:p>
            <a:fld id="{13005BA2-ABF8-0A46-8B15-84F2660EFA6C}" type="slidenum">
              <a:rPr lang="de-DE" smtClean="0"/>
              <a:pPr/>
              <a:t>‹Nr.›</a:t>
            </a:fld>
            <a:endParaRPr lang="de-DE" dirty="0"/>
          </a:p>
        </p:txBody>
      </p:sp>
      <p:sp>
        <p:nvSpPr>
          <p:cNvPr id="13"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7"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552987465"/>
      </p:ext>
    </p:extLst>
  </p:cSld>
  <p:clrMapOvr>
    <a:masterClrMapping/>
  </p:clrMapOvr>
  <p:transition spd="slow">
    <p:push dir="u"/>
  </p:transition>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WI_Präsentation // Headline + FT / 2 Spalt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3" name="Textplatzhalter 2">
            <a:extLst>
              <a:ext uri="{FF2B5EF4-FFF2-40B4-BE49-F238E27FC236}">
                <a16:creationId xmlns:a16="http://schemas.microsoft.com/office/drawing/2014/main" id="{30F0FB05-04C2-824E-B783-EC81EB6ADA59}"/>
              </a:ext>
            </a:extLst>
          </p:cNvPr>
          <p:cNvSpPr>
            <a:spLocks noGrp="1"/>
          </p:cNvSpPr>
          <p:nvPr>
            <p:ph type="body" sz="quarter" idx="18" hasCustomPrompt="1"/>
          </p:nvPr>
        </p:nvSpPr>
        <p:spPr>
          <a:xfrm>
            <a:off x="334961" y="1206000"/>
            <a:ext cx="10908000" cy="4599488"/>
          </a:xfrm>
          <a:prstGeom prst="rect">
            <a:avLst/>
          </a:prstGeom>
        </p:spPr>
        <p:txBody>
          <a:bodyPr lIns="0" tIns="0" rIns="0" bIns="0" numCol="2"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feld 13">
            <a:extLst>
              <a:ext uri="{FF2B5EF4-FFF2-40B4-BE49-F238E27FC236}">
                <a16:creationId xmlns:a16="http://schemas.microsoft.com/office/drawing/2014/main" id="{CB82DBDE-22F0-EA49-8FE1-81FDE3F246C1}"/>
              </a:ext>
            </a:extLst>
          </p:cNvPr>
          <p:cNvSpPr txBox="1"/>
          <p:nvPr userDrawn="1"/>
        </p:nvSpPr>
        <p:spPr>
          <a:xfrm>
            <a:off x="5916613" y="-285042"/>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2-spaltiger Text</a:t>
            </a:r>
          </a:p>
        </p:txBody>
      </p:sp>
      <p:pic>
        <p:nvPicPr>
          <p:cNvPr id="15" name="Grafik 14">
            <a:extLst>
              <a:ext uri="{FF2B5EF4-FFF2-40B4-BE49-F238E27FC236}">
                <a16:creationId xmlns:a16="http://schemas.microsoft.com/office/drawing/2014/main" id="{36AAFD6B-6B4E-4244-A5BE-4A87DF410485}"/>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2"/>
          </a:xfrm>
          <a:prstGeom prst="rect">
            <a:avLst/>
          </a:prstGeom>
        </p:spPr>
      </p:pic>
      <p:sp>
        <p:nvSpPr>
          <p:cNvPr id="9" name="Datumsplatzhalter 8">
            <a:extLst>
              <a:ext uri="{FF2B5EF4-FFF2-40B4-BE49-F238E27FC236}">
                <a16:creationId xmlns:a16="http://schemas.microsoft.com/office/drawing/2014/main" id="{C5E3C4FF-AC9F-F54B-8465-1AC4021BC55E}"/>
              </a:ext>
            </a:extLst>
          </p:cNvPr>
          <p:cNvSpPr>
            <a:spLocks noGrp="1"/>
          </p:cNvSpPr>
          <p:nvPr>
            <p:ph type="dt" sz="half" idx="28"/>
          </p:nvPr>
        </p:nvSpPr>
        <p:spPr/>
        <p:txBody>
          <a:bodyPr/>
          <a:lstStyle/>
          <a:p>
            <a:r>
              <a:rPr lang="de-DE"/>
              <a:t>Oktober 2022</a:t>
            </a:r>
            <a:endParaRPr lang="de-DE" sz="1000" dirty="0"/>
          </a:p>
        </p:txBody>
      </p:sp>
      <p:sp>
        <p:nvSpPr>
          <p:cNvPr id="11" name="Fußzeilenplatzhalter 10">
            <a:extLst>
              <a:ext uri="{FF2B5EF4-FFF2-40B4-BE49-F238E27FC236}">
                <a16:creationId xmlns:a16="http://schemas.microsoft.com/office/drawing/2014/main" id="{879FB237-7ED6-3346-A8F6-42573391E724}"/>
              </a:ext>
            </a:extLst>
          </p:cNvPr>
          <p:cNvSpPr>
            <a:spLocks noGrp="1"/>
          </p:cNvSpPr>
          <p:nvPr>
            <p:ph type="ftr" sz="quarter" idx="29"/>
          </p:nvPr>
        </p:nvSpPr>
        <p:spPr/>
        <p:txBody>
          <a:bodyPr/>
          <a:lstStyle/>
          <a:p>
            <a:r>
              <a:rPr lang="de-DE"/>
              <a:t>Hochschule Karlsruhe</a:t>
            </a:r>
            <a:endParaRPr lang="de-DE" dirty="0"/>
          </a:p>
        </p:txBody>
      </p:sp>
      <p:sp>
        <p:nvSpPr>
          <p:cNvPr id="16" name="Foliennummernplatzhalter 15">
            <a:extLst>
              <a:ext uri="{FF2B5EF4-FFF2-40B4-BE49-F238E27FC236}">
                <a16:creationId xmlns:a16="http://schemas.microsoft.com/office/drawing/2014/main" id="{474AE2D7-E79E-3A47-87A1-AFF2B7575974}"/>
              </a:ext>
            </a:extLst>
          </p:cNvPr>
          <p:cNvSpPr>
            <a:spLocks noGrp="1"/>
          </p:cNvSpPr>
          <p:nvPr>
            <p:ph type="sldNum" sz="quarter" idx="30"/>
          </p:nvPr>
        </p:nvSpPr>
        <p:spPr/>
        <p:txBody>
          <a:bodyPr/>
          <a:lstStyle/>
          <a:p>
            <a:fld id="{13005BA2-ABF8-0A46-8B15-84F2660EFA6C}" type="slidenum">
              <a:rPr lang="de-DE" smtClean="0"/>
              <a:pPr/>
              <a:t>‹Nr.›</a:t>
            </a:fld>
            <a:endParaRPr lang="de-DE" dirty="0"/>
          </a:p>
        </p:txBody>
      </p:sp>
      <p:sp>
        <p:nvSpPr>
          <p:cNvPr id="18" name="Textplatzhalter 2">
            <a:extLst>
              <a:ext uri="{FF2B5EF4-FFF2-40B4-BE49-F238E27FC236}">
                <a16:creationId xmlns:a16="http://schemas.microsoft.com/office/drawing/2014/main" id="{898EAA88-AD1F-4249-B63B-BAB608097641}"/>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0E1871CE-4B8C-C14E-A1AA-4DA54CC297F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94740310"/>
      </p:ext>
    </p:extLst>
  </p:cSld>
  <p:clrMapOvr>
    <a:masterClrMapping/>
  </p:clrMapOvr>
  <p:extLst>
    <p:ext uri="{DCECCB84-F9BA-43D5-87BE-67443E8EF086}">
      <p15:sldGuideLst xmlns:p15="http://schemas.microsoft.com/office/powerpoint/2012/main">
        <p15:guide id="1" pos="3727" userDrawn="1">
          <p15:clr>
            <a:srgbClr val="FBAE40"/>
          </p15:clr>
        </p15:guide>
        <p15:guide id="2" pos="3545" userDrawn="1">
          <p15:clr>
            <a:srgbClr val="FBAE40"/>
          </p15:clr>
        </p15:guide>
        <p15:guide id="3" orient="horz" pos="754" userDrawn="1">
          <p15:clr>
            <a:srgbClr val="FBAE40"/>
          </p15:clr>
        </p15:guide>
        <p15:guide id="4" orient="horz" pos="187"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WI_Präsentation // Headline + Tabelle">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graphicFrame>
        <p:nvGraphicFramePr>
          <p:cNvPr id="16" name="Tabellenplatzhalter 3">
            <a:extLst>
              <a:ext uri="{FF2B5EF4-FFF2-40B4-BE49-F238E27FC236}">
                <a16:creationId xmlns:a16="http://schemas.microsoft.com/office/drawing/2014/main" id="{8547AEB8-9C30-F74C-BCA7-E98FD69BF063}"/>
              </a:ext>
            </a:extLst>
          </p:cNvPr>
          <p:cNvGraphicFramePr>
            <a:graphicFrameLocks/>
          </p:cNvGraphicFramePr>
          <p:nvPr userDrawn="1">
            <p:extLst>
              <p:ext uri="{D42A27DB-BD31-4B8C-83A1-F6EECF244321}">
                <p14:modId xmlns:p14="http://schemas.microsoft.com/office/powerpoint/2010/main" val="2438126859"/>
              </p:ext>
            </p:extLst>
          </p:nvPr>
        </p:nvGraphicFramePr>
        <p:xfrm>
          <a:off x="334962" y="1223694"/>
          <a:ext cx="10909300" cy="2050560"/>
        </p:xfrm>
        <a:graphic>
          <a:graphicData uri="http://schemas.openxmlformats.org/drawingml/2006/table">
            <a:tbl>
              <a:tblPr firstRow="1" bandRow="1">
                <a:tableStyleId>{6E25E649-3F16-4E02-A733-19D2CDBF48F0}</a:tableStyleId>
              </a:tblPr>
              <a:tblGrid>
                <a:gridCol w="2181860">
                  <a:extLst>
                    <a:ext uri="{9D8B030D-6E8A-4147-A177-3AD203B41FA5}">
                      <a16:colId xmlns:a16="http://schemas.microsoft.com/office/drawing/2014/main" val="2407453687"/>
                    </a:ext>
                  </a:extLst>
                </a:gridCol>
                <a:gridCol w="2181860">
                  <a:extLst>
                    <a:ext uri="{9D8B030D-6E8A-4147-A177-3AD203B41FA5}">
                      <a16:colId xmlns:a16="http://schemas.microsoft.com/office/drawing/2014/main" val="2035961621"/>
                    </a:ext>
                  </a:extLst>
                </a:gridCol>
                <a:gridCol w="2181860">
                  <a:extLst>
                    <a:ext uri="{9D8B030D-6E8A-4147-A177-3AD203B41FA5}">
                      <a16:colId xmlns:a16="http://schemas.microsoft.com/office/drawing/2014/main" val="2328942624"/>
                    </a:ext>
                  </a:extLst>
                </a:gridCol>
                <a:gridCol w="2181860">
                  <a:extLst>
                    <a:ext uri="{9D8B030D-6E8A-4147-A177-3AD203B41FA5}">
                      <a16:colId xmlns:a16="http://schemas.microsoft.com/office/drawing/2014/main" val="1653075632"/>
                    </a:ext>
                  </a:extLst>
                </a:gridCol>
                <a:gridCol w="2181860">
                  <a:extLst>
                    <a:ext uri="{9D8B030D-6E8A-4147-A177-3AD203B41FA5}">
                      <a16:colId xmlns:a16="http://schemas.microsoft.com/office/drawing/2014/main" val="267688811"/>
                    </a:ext>
                  </a:extLst>
                </a:gridCol>
              </a:tblGrid>
              <a:tr h="313200">
                <a:tc>
                  <a:txBody>
                    <a:bodyPr/>
                    <a:lstStyle/>
                    <a:p>
                      <a:r>
                        <a:rPr lang="de-DE" sz="1450" b="0" i="0" baseline="0" dirty="0">
                          <a:solidFill>
                            <a:schemeClr val="tx1"/>
                          </a:solidFill>
                          <a:latin typeface="Calibri" panose="020F0502020204030204" pitchFamily="34" charset="0"/>
                          <a:cs typeface="Calibri" panose="020F0502020204030204" pitchFamily="34" charset="0"/>
                        </a:rPr>
                        <a:t>Text 1</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2</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3</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4</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de-DE" sz="1450" b="0" i="0" baseline="0" dirty="0">
                          <a:solidFill>
                            <a:schemeClr val="tx1"/>
                          </a:solidFill>
                          <a:latin typeface="Calibri" panose="020F0502020204030204" pitchFamily="34" charset="0"/>
                          <a:cs typeface="Calibri" panose="020F0502020204030204" pitchFamily="34" charset="0"/>
                        </a:rPr>
                        <a:t>Text 5 </a:t>
                      </a:r>
                    </a:p>
                  </a:txBody>
                  <a:tcPr marL="121920" marR="121920">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4063638116"/>
                  </a:ext>
                </a:extLst>
              </a:tr>
              <a:tr h="273600">
                <a:tc>
                  <a:txBody>
                    <a:bodyPr/>
                    <a:lstStyle/>
                    <a:p>
                      <a:pPr marL="0" marR="0" lvl="0" indent="0" algn="l" defTabSz="914454" rtl="0" eaLnBrk="1" fontAlgn="auto" latinLnBrk="0" hangingPunct="1">
                        <a:lnSpc>
                          <a:spcPct val="100000"/>
                        </a:lnSpc>
                        <a:spcBef>
                          <a:spcPts val="0"/>
                        </a:spcBef>
                        <a:spcAft>
                          <a:spcPts val="0"/>
                        </a:spcAft>
                        <a:buClrTx/>
                        <a:buSzTx/>
                        <a:buFontTx/>
                        <a:buNone/>
                        <a:tabLst/>
                        <a:defRPr/>
                      </a:pPr>
                      <a:r>
                        <a:rPr lang="de-DE" sz="1200" b="0" i="0" baseline="0" dirty="0">
                          <a:solidFill>
                            <a:schemeClr val="tx1"/>
                          </a:solidFill>
                          <a:latin typeface="Calibri" panose="020F0502020204030204" pitchFamily="34" charset="0"/>
                          <a:cs typeface="Calibri" panose="020F0502020204030204" pitchFamily="34" charset="0"/>
                        </a:rPr>
                        <a:t>Kopieren Sie bitte diese Tabelle auf die gewünschte Seite und befüllen Sie diese anschließend</a:t>
                      </a: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190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633460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1083416"/>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044271"/>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7130585"/>
                  </a:ext>
                </a:extLst>
              </a:tr>
              <a:tr h="273600">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de-DE" sz="1200" b="0" i="0" baseline="0" dirty="0">
                        <a:solidFill>
                          <a:schemeClr val="tx1"/>
                        </a:solidFill>
                        <a:latin typeface="Calibri" panose="020F0502020204030204" pitchFamily="34" charset="0"/>
                        <a:cs typeface="Calibri" panose="020F0502020204030204" pitchFamily="34" charset="0"/>
                      </a:endParaRPr>
                    </a:p>
                  </a:txBody>
                  <a:tcPr marL="120000" marR="120000">
                    <a:lnT w="9525" cap="flat" cmpd="sng" algn="ctr">
                      <a:solidFill>
                        <a:schemeClr val="tx1">
                          <a:lumMod val="50000"/>
                          <a:lumOff val="5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448792"/>
                  </a:ext>
                </a:extLst>
              </a:tr>
            </a:tbl>
          </a:graphicData>
        </a:graphic>
      </p:graphicFrame>
      <p:sp>
        <p:nvSpPr>
          <p:cNvPr id="18" name="Textplatzhalter 4">
            <a:extLst>
              <a:ext uri="{FF2B5EF4-FFF2-40B4-BE49-F238E27FC236}">
                <a16:creationId xmlns:a16="http://schemas.microsoft.com/office/drawing/2014/main" id="{6A71D293-D3EB-7149-8C21-21F0D236959A}"/>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pic>
        <p:nvPicPr>
          <p:cNvPr id="13" name="Grafik 12">
            <a:extLst>
              <a:ext uri="{FF2B5EF4-FFF2-40B4-BE49-F238E27FC236}">
                <a16:creationId xmlns:a16="http://schemas.microsoft.com/office/drawing/2014/main" id="{229D2C92-F854-9545-923A-93B7916AD08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5" name="Datumsplatzhalter 4">
            <a:extLst>
              <a:ext uri="{FF2B5EF4-FFF2-40B4-BE49-F238E27FC236}">
                <a16:creationId xmlns:a16="http://schemas.microsoft.com/office/drawing/2014/main" id="{BACCCF20-7C7E-1A46-AA50-89130936CD2A}"/>
              </a:ext>
            </a:extLst>
          </p:cNvPr>
          <p:cNvSpPr>
            <a:spLocks noGrp="1"/>
          </p:cNvSpPr>
          <p:nvPr>
            <p:ph type="dt" sz="half" idx="32"/>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E574FDB5-0976-474B-8851-9D4A33AD64EF}"/>
              </a:ext>
            </a:extLst>
          </p:cNvPr>
          <p:cNvSpPr>
            <a:spLocks noGrp="1"/>
          </p:cNvSpPr>
          <p:nvPr>
            <p:ph type="ftr" sz="quarter" idx="33"/>
          </p:nvPr>
        </p:nvSpPr>
        <p:spPr/>
        <p:txBody>
          <a:bodyPr/>
          <a:lstStyle/>
          <a:p>
            <a:r>
              <a:rPr lang="de-DE"/>
              <a:t>Hochschule Karlsruhe</a:t>
            </a:r>
            <a:endParaRPr lang="de-DE" dirty="0"/>
          </a:p>
        </p:txBody>
      </p:sp>
      <p:sp>
        <p:nvSpPr>
          <p:cNvPr id="7" name="Foliennummernplatzhalter 6">
            <a:extLst>
              <a:ext uri="{FF2B5EF4-FFF2-40B4-BE49-F238E27FC236}">
                <a16:creationId xmlns:a16="http://schemas.microsoft.com/office/drawing/2014/main" id="{B72A8FAD-934D-2B42-8C2C-1923D097BC3E}"/>
              </a:ext>
            </a:extLst>
          </p:cNvPr>
          <p:cNvSpPr>
            <a:spLocks noGrp="1"/>
          </p:cNvSpPr>
          <p:nvPr>
            <p:ph type="sldNum" sz="quarter" idx="34"/>
          </p:nvPr>
        </p:nvSpPr>
        <p:spPr/>
        <p:txBody>
          <a:bodyPr/>
          <a:lstStyle/>
          <a:p>
            <a:fld id="{13005BA2-ABF8-0A46-8B15-84F2660EFA6C}" type="slidenum">
              <a:rPr lang="de-DE" smtClean="0"/>
              <a:pPr/>
              <a:t>‹Nr.›</a:t>
            </a:fld>
            <a:endParaRPr lang="de-DE" dirty="0"/>
          </a:p>
        </p:txBody>
      </p:sp>
      <p:sp>
        <p:nvSpPr>
          <p:cNvPr id="17" name="Textplatzhalter 2">
            <a:extLst>
              <a:ext uri="{FF2B5EF4-FFF2-40B4-BE49-F238E27FC236}">
                <a16:creationId xmlns:a16="http://schemas.microsoft.com/office/drawing/2014/main" id="{D55A8913-76AF-6149-9EB6-63383C430C1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44D488FB-A17F-1644-8380-A46D6FF649D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57650378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WI_Präsentation // Organigramm 3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AD966BBF-D8B8-7B4D-BF9D-72B40D878F23}"/>
              </a:ext>
            </a:extLst>
          </p:cNvPr>
          <p:cNvSpPr>
            <a:spLocks noGrp="1"/>
          </p:cNvSpPr>
          <p:nvPr>
            <p:ph type="sldNum" sz="quarter" idx="26"/>
          </p:nvPr>
        </p:nvSpPr>
        <p:spPr>
          <a:xfrm>
            <a:off x="334800"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49EF7359-9E2B-F744-8DAD-214E09ED75DD}"/>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9" name="Rechteck 18">
            <a:extLst>
              <a:ext uri="{FF2B5EF4-FFF2-40B4-BE49-F238E27FC236}">
                <a16:creationId xmlns:a16="http://schemas.microsoft.com/office/drawing/2014/main" id="{61AF4062-03E6-2047-8BC7-38683BFB29F9}"/>
              </a:ext>
            </a:extLst>
          </p:cNvPr>
          <p:cNvSpPr/>
          <p:nvPr userDrawn="1"/>
        </p:nvSpPr>
        <p:spPr>
          <a:xfrm flipV="1">
            <a:off x="4043863" y="-311575"/>
            <a:ext cx="3492000" cy="494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0" name="Rechteck 19">
            <a:extLst>
              <a:ext uri="{FF2B5EF4-FFF2-40B4-BE49-F238E27FC236}">
                <a16:creationId xmlns:a16="http://schemas.microsoft.com/office/drawing/2014/main" id="{255B160F-37BC-7F45-9C7C-5382F7E693D9}"/>
              </a:ext>
            </a:extLst>
          </p:cNvPr>
          <p:cNvSpPr/>
          <p:nvPr userDrawn="1"/>
        </p:nvSpPr>
        <p:spPr>
          <a:xfrm flipV="1">
            <a:off x="7751763" y="-311575"/>
            <a:ext cx="34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23" name="Rechteck 22">
            <a:extLst>
              <a:ext uri="{FF2B5EF4-FFF2-40B4-BE49-F238E27FC236}">
                <a16:creationId xmlns:a16="http://schemas.microsoft.com/office/drawing/2014/main" id="{46DF377B-B249-9A49-BCCB-B92E402581A5}"/>
              </a:ext>
            </a:extLst>
          </p:cNvPr>
          <p:cNvSpPr/>
          <p:nvPr userDrawn="1"/>
        </p:nvSpPr>
        <p:spPr>
          <a:xfrm flipV="1">
            <a:off x="333149" y="-311575"/>
            <a:ext cx="34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0"/>
          </a:p>
        </p:txBody>
      </p:sp>
      <p:sp>
        <p:nvSpPr>
          <p:cNvPr id="4" name="Fußzeilenplatzhalter 3">
            <a:extLst>
              <a:ext uri="{FF2B5EF4-FFF2-40B4-BE49-F238E27FC236}">
                <a16:creationId xmlns:a16="http://schemas.microsoft.com/office/drawing/2014/main" id="{41A01861-E3E5-2942-82A8-EF942FCBCDA3}"/>
              </a:ext>
            </a:extLst>
          </p:cNvPr>
          <p:cNvSpPr>
            <a:spLocks noGrp="1"/>
          </p:cNvSpPr>
          <p:nvPr>
            <p:ph type="ftr" sz="quarter" idx="32"/>
          </p:nvPr>
        </p:nvSpPr>
        <p:spPr/>
        <p:txBody>
          <a:bodyPr/>
          <a:lstStyle/>
          <a:p>
            <a:r>
              <a:rPr lang="de-DE"/>
              <a:t>Hochschule Karlsruhe</a:t>
            </a:r>
            <a:endParaRPr lang="de-DE" dirty="0"/>
          </a:p>
        </p:txBody>
      </p:sp>
      <p:pic>
        <p:nvPicPr>
          <p:cNvPr id="21" name="Grafik 20">
            <a:extLst>
              <a:ext uri="{FF2B5EF4-FFF2-40B4-BE49-F238E27FC236}">
                <a16:creationId xmlns:a16="http://schemas.microsoft.com/office/drawing/2014/main" id="{1F4462D4-CE42-1443-AB8A-478C2CA35B1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D50B5E35-EA0F-7F44-9443-E548EA3B39D6}"/>
              </a:ext>
            </a:extLst>
          </p:cNvPr>
          <p:cNvSpPr>
            <a:spLocks noGrp="1"/>
          </p:cNvSpPr>
          <p:nvPr>
            <p:ph type="dt" sz="half" idx="33"/>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9FD44696-DD37-E849-BFE4-DC6821062203}"/>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47BCB59C-E9DA-7E43-8CEC-4ABFFB8D15D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22"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949326694"/>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547" userDrawn="1">
          <p15:clr>
            <a:srgbClr val="FBAE40"/>
          </p15:clr>
        </p15:guide>
        <p15:guide id="4" pos="2411" userDrawn="1">
          <p15:clr>
            <a:srgbClr val="FBAE40"/>
          </p15:clr>
        </p15:guide>
        <p15:guide id="6" pos="4883" userDrawn="1">
          <p15:clr>
            <a:srgbClr val="FBAE40"/>
          </p15:clr>
        </p15:guide>
        <p15:guide id="8" pos="4747" userDrawn="1">
          <p15:clr>
            <a:srgbClr val="FBAE40"/>
          </p15:clr>
        </p15:guide>
        <p15:guide id="9" orient="horz" pos="377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WI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solidFill>
                <a:schemeClr val="accent6"/>
              </a:solidFill>
            </a:endParaRPr>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17" name="Textplatzhalter 2">
            <a:extLst>
              <a:ext uri="{FF2B5EF4-FFF2-40B4-BE49-F238E27FC236}">
                <a16:creationId xmlns:a16="http://schemas.microsoft.com/office/drawing/2014/main" id="{401791EA-8415-614B-87D3-97A84ED61F8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2FB2D003-58A5-334A-872C-C5350D2EC16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2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215552692"/>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WI_Präsentation // Organigramm 5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B824E6A8-E759-6244-8A14-22EACE3B05A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9" name="Textplatzhalter 4">
            <a:extLst>
              <a:ext uri="{FF2B5EF4-FFF2-40B4-BE49-F238E27FC236}">
                <a16:creationId xmlns:a16="http://schemas.microsoft.com/office/drawing/2014/main" id="{3B3AD157-3097-B94B-8B4F-93D92D84DADE}"/>
              </a:ext>
            </a:extLst>
          </p:cNvPr>
          <p:cNvSpPr>
            <a:spLocks noGrp="1"/>
          </p:cNvSpPr>
          <p:nvPr>
            <p:ph type="body" sz="quarter" idx="30"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0" name="Rechteck 19">
            <a:extLst>
              <a:ext uri="{FF2B5EF4-FFF2-40B4-BE49-F238E27FC236}">
                <a16:creationId xmlns:a16="http://schemas.microsoft.com/office/drawing/2014/main" id="{A0AD0E32-CD37-B242-A293-35D876572343}"/>
              </a:ext>
            </a:extLst>
          </p:cNvPr>
          <p:cNvSpPr/>
          <p:nvPr userDrawn="1"/>
        </p:nvSpPr>
        <p:spPr>
          <a:xfrm>
            <a:off x="334960" y="-744620"/>
            <a:ext cx="1980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1" name="Rechteck 20">
            <a:extLst>
              <a:ext uri="{FF2B5EF4-FFF2-40B4-BE49-F238E27FC236}">
                <a16:creationId xmlns:a16="http://schemas.microsoft.com/office/drawing/2014/main" id="{ED4B0FFD-9D36-4E4C-996B-32AAEF3540FC}"/>
              </a:ext>
            </a:extLst>
          </p:cNvPr>
          <p:cNvSpPr/>
          <p:nvPr userDrawn="1"/>
        </p:nvSpPr>
        <p:spPr>
          <a:xfrm>
            <a:off x="2566988" y="-749506"/>
            <a:ext cx="1980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E47BBFDB-6C37-7E43-8398-293C6D67AA98}"/>
              </a:ext>
            </a:extLst>
          </p:cNvPr>
          <p:cNvSpPr/>
          <p:nvPr userDrawn="1"/>
        </p:nvSpPr>
        <p:spPr>
          <a:xfrm>
            <a:off x="4806421" y="-751469"/>
            <a:ext cx="1980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4" name="Rechteck 23">
            <a:extLst>
              <a:ext uri="{FF2B5EF4-FFF2-40B4-BE49-F238E27FC236}">
                <a16:creationId xmlns:a16="http://schemas.microsoft.com/office/drawing/2014/main" id="{BCEC317E-12E9-EA45-A2D8-9A472B7A3B94}"/>
              </a:ext>
            </a:extLst>
          </p:cNvPr>
          <p:cNvSpPr/>
          <p:nvPr userDrawn="1"/>
        </p:nvSpPr>
        <p:spPr>
          <a:xfrm>
            <a:off x="7037387" y="-751469"/>
            <a:ext cx="1980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51C6CBEE-1464-424E-BCF5-E682120A6AD1}"/>
              </a:ext>
            </a:extLst>
          </p:cNvPr>
          <p:cNvSpPr/>
          <p:nvPr userDrawn="1"/>
        </p:nvSpPr>
        <p:spPr>
          <a:xfrm>
            <a:off x="9264120" y="-744619"/>
            <a:ext cx="1980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F02CE312-C013-B944-847C-B7BC52DDF786}"/>
              </a:ext>
            </a:extLst>
          </p:cNvPr>
          <p:cNvSpPr>
            <a:spLocks noGrp="1"/>
          </p:cNvSpPr>
          <p:nvPr>
            <p:ph type="ftr" sz="quarter" idx="32"/>
          </p:nvPr>
        </p:nvSpPr>
        <p:spPr/>
        <p:txBody>
          <a:bodyPr/>
          <a:lstStyle/>
          <a:p>
            <a:r>
              <a:rPr lang="de-DE"/>
              <a:t>Hochschule Karlsruhe</a:t>
            </a:r>
            <a:endParaRPr lang="de-DE" dirty="0"/>
          </a:p>
        </p:txBody>
      </p:sp>
      <p:pic>
        <p:nvPicPr>
          <p:cNvPr id="23" name="Grafik 22">
            <a:extLst>
              <a:ext uri="{FF2B5EF4-FFF2-40B4-BE49-F238E27FC236}">
                <a16:creationId xmlns:a16="http://schemas.microsoft.com/office/drawing/2014/main" id="{D09695DD-E40F-FD4A-8C91-617AB5806E7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F96A7003-49E0-2846-9672-C857D8C45E91}"/>
              </a:ext>
            </a:extLst>
          </p:cNvPr>
          <p:cNvSpPr>
            <a:spLocks noGrp="1"/>
          </p:cNvSpPr>
          <p:nvPr>
            <p:ph type="dt" sz="half" idx="33"/>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0F8DC221-9594-3E43-B0FA-94F2367B73F6}"/>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5" name="Grafik 24">
            <a:extLst>
              <a:ext uri="{FF2B5EF4-FFF2-40B4-BE49-F238E27FC236}">
                <a16:creationId xmlns:a16="http://schemas.microsoft.com/office/drawing/2014/main" id="{4F215011-8DBC-2A4B-B81E-577401BA634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28"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9"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978305939"/>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2865" userDrawn="1">
          <p15:clr>
            <a:srgbClr val="FBAE40"/>
          </p15:clr>
        </p15:guide>
        <p15:guide id="4" pos="1617" userDrawn="1">
          <p15:clr>
            <a:srgbClr val="FBAE40"/>
          </p15:clr>
        </p15:guide>
        <p15:guide id="9" pos="4271" userDrawn="1">
          <p15:clr>
            <a:srgbClr val="FBAE40"/>
          </p15:clr>
        </p15:guide>
        <p15:guide id="10" pos="1459" userDrawn="1">
          <p15:clr>
            <a:srgbClr val="FBAE40"/>
          </p15:clr>
        </p15:guide>
        <p15:guide id="11" pos="5677" userDrawn="1">
          <p15:clr>
            <a:srgbClr val="FBAE40"/>
          </p15:clr>
        </p15:guide>
        <p15:guide id="12" pos="5836" userDrawn="1">
          <p15:clr>
            <a:srgbClr val="FBAE40"/>
          </p15:clr>
        </p15:guide>
        <p15:guide id="13" pos="3024" userDrawn="1">
          <p15:clr>
            <a:srgbClr val="FBAE40"/>
          </p15:clr>
        </p15:guide>
        <p15:guide id="14" pos="4430" userDrawn="1">
          <p15:clr>
            <a:srgbClr val="FBAE40"/>
          </p15:clr>
        </p15:guide>
        <p15:guide id="15" orient="horz" pos="37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KA_Präsentation // Organigramm 4 spaltig">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Textfeld 10">
            <a:extLst>
              <a:ext uri="{FF2B5EF4-FFF2-40B4-BE49-F238E27FC236}">
                <a16:creationId xmlns:a16="http://schemas.microsoft.com/office/drawing/2014/main" id="{EB0D38BF-744C-2647-A960-B16C505A887C}"/>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4" name="Textfeld 13">
            <a:extLst>
              <a:ext uri="{FF2B5EF4-FFF2-40B4-BE49-F238E27FC236}">
                <a16:creationId xmlns:a16="http://schemas.microsoft.com/office/drawing/2014/main" id="{D5F8D2AB-3FDC-2345-99C7-291CBDCB285C}"/>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355BD758-F599-D943-8D6B-A2B167C14F7F}"/>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23" name="Textplatzhalter 4">
            <a:extLst>
              <a:ext uri="{FF2B5EF4-FFF2-40B4-BE49-F238E27FC236}">
                <a16:creationId xmlns:a16="http://schemas.microsoft.com/office/drawing/2014/main" id="{DF7B0D80-71B2-9948-A1B5-99CCBB2A39C4}"/>
              </a:ext>
            </a:extLst>
          </p:cNvPr>
          <p:cNvSpPr>
            <a:spLocks noGrp="1"/>
          </p:cNvSpPr>
          <p:nvPr>
            <p:ph type="body" sz="quarter" idx="30" hasCustomPrompt="1"/>
          </p:nvPr>
        </p:nvSpPr>
        <p:spPr>
          <a:xfrm>
            <a:off x="334800" y="5886899"/>
            <a:ext cx="10596171"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7" name="Textplatzhalter 2">
            <a:extLst>
              <a:ext uri="{FF2B5EF4-FFF2-40B4-BE49-F238E27FC236}">
                <a16:creationId xmlns:a16="http://schemas.microsoft.com/office/drawing/2014/main" id="{ADED6649-41EC-114E-97EA-5E5D140E050A}"/>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rgbClr val="D72305"/>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96719AE7-8ABE-3E4E-9CE2-8457515A1BC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r:link="rId3"/>
              </a:ext>
            </a:extLst>
          </a:blip>
          <a:stretch>
            <a:fillRect/>
          </a:stretch>
        </p:blipFill>
        <p:spPr>
          <a:xfrm>
            <a:off x="11244768" y="299812"/>
            <a:ext cx="666000" cy="448989"/>
          </a:xfrm>
          <a:prstGeom prst="rect">
            <a:avLst/>
          </a:prstGeom>
        </p:spPr>
      </p:pic>
      <p:sp>
        <p:nvSpPr>
          <p:cNvPr id="20" name="Rechteck 19">
            <a:extLst>
              <a:ext uri="{FF2B5EF4-FFF2-40B4-BE49-F238E27FC236}">
                <a16:creationId xmlns:a16="http://schemas.microsoft.com/office/drawing/2014/main" id="{D6DFB93E-C9FB-2F4F-A89E-2D3DD151F181}"/>
              </a:ext>
            </a:extLst>
          </p:cNvPr>
          <p:cNvSpPr/>
          <p:nvPr userDrawn="1"/>
        </p:nvSpPr>
        <p:spPr>
          <a:xfrm>
            <a:off x="334961" y="-485017"/>
            <a:ext cx="2520728" cy="457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2" name="Rechteck 21">
            <a:extLst>
              <a:ext uri="{FF2B5EF4-FFF2-40B4-BE49-F238E27FC236}">
                <a16:creationId xmlns:a16="http://schemas.microsoft.com/office/drawing/2014/main" id="{4B92E84A-B8AE-D145-8A3D-BE68A470188C}"/>
              </a:ext>
            </a:extLst>
          </p:cNvPr>
          <p:cNvSpPr/>
          <p:nvPr userDrawn="1"/>
        </p:nvSpPr>
        <p:spPr>
          <a:xfrm>
            <a:off x="3106960" y="-485017"/>
            <a:ext cx="2520728" cy="457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5" name="Rechteck 24">
            <a:extLst>
              <a:ext uri="{FF2B5EF4-FFF2-40B4-BE49-F238E27FC236}">
                <a16:creationId xmlns:a16="http://schemas.microsoft.com/office/drawing/2014/main" id="{D522A928-7DD6-974E-B52D-723031A7AB79}"/>
              </a:ext>
            </a:extLst>
          </p:cNvPr>
          <p:cNvSpPr/>
          <p:nvPr userDrawn="1"/>
        </p:nvSpPr>
        <p:spPr>
          <a:xfrm>
            <a:off x="5880100" y="-484663"/>
            <a:ext cx="2520728" cy="457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26" name="Rechteck 25">
            <a:extLst>
              <a:ext uri="{FF2B5EF4-FFF2-40B4-BE49-F238E27FC236}">
                <a16:creationId xmlns:a16="http://schemas.microsoft.com/office/drawing/2014/main" id="{C4342483-9666-B94F-AD79-E111B0931C48}"/>
              </a:ext>
            </a:extLst>
          </p:cNvPr>
          <p:cNvSpPr/>
          <p:nvPr userDrawn="1"/>
        </p:nvSpPr>
        <p:spPr>
          <a:xfrm>
            <a:off x="8653780" y="-484663"/>
            <a:ext cx="2520728" cy="457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16"/>
          </a:p>
        </p:txBody>
      </p:sp>
      <p:sp>
        <p:nvSpPr>
          <p:cNvPr id="5" name="Fußzeilenplatzhalter 4">
            <a:extLst>
              <a:ext uri="{FF2B5EF4-FFF2-40B4-BE49-F238E27FC236}">
                <a16:creationId xmlns:a16="http://schemas.microsoft.com/office/drawing/2014/main" id="{97038A97-D27D-B642-B2FD-9744821A9531}"/>
              </a:ext>
            </a:extLst>
          </p:cNvPr>
          <p:cNvSpPr>
            <a:spLocks noGrp="1"/>
          </p:cNvSpPr>
          <p:nvPr>
            <p:ph type="ftr" sz="quarter" idx="32"/>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6486DB35-28E9-BE46-A048-216C4628405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2" name="Datumsplatzhalter 1">
            <a:extLst>
              <a:ext uri="{FF2B5EF4-FFF2-40B4-BE49-F238E27FC236}">
                <a16:creationId xmlns:a16="http://schemas.microsoft.com/office/drawing/2014/main" id="{19335B3D-A935-7941-BAFB-C7A98F057C47}"/>
              </a:ext>
            </a:extLst>
          </p:cNvPr>
          <p:cNvSpPr>
            <a:spLocks noGrp="1"/>
          </p:cNvSpPr>
          <p:nvPr>
            <p:ph type="dt" sz="half" idx="33"/>
          </p:nvPr>
        </p:nvSpPr>
        <p:spPr/>
        <p:txBody>
          <a:bodyPr/>
          <a:lstStyle/>
          <a:p>
            <a:r>
              <a:rPr lang="de-DE"/>
              <a:t>Oktober 2022</a:t>
            </a:r>
            <a:endParaRPr lang="de-DE" sz="1000" dirty="0"/>
          </a:p>
        </p:txBody>
      </p:sp>
      <p:sp>
        <p:nvSpPr>
          <p:cNvPr id="21"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D72305"/>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4" name="Textplatzhalter 5"/>
          <p:cNvSpPr>
            <a:spLocks noGrp="1"/>
          </p:cNvSpPr>
          <p:nvPr>
            <p:ph type="body" sz="quarter" idx="42" hasCustomPrompt="1"/>
          </p:nvPr>
        </p:nvSpPr>
        <p:spPr>
          <a:xfrm>
            <a:off x="11359639" y="5581263"/>
            <a:ext cx="552274" cy="985137"/>
          </a:xfrm>
          <a:prstGeom prst="rect">
            <a:avLst/>
          </a:prstGeom>
          <a:blipFill>
            <a:blip r:embed="rId5" cstate="print">
              <a:extLst>
                <a:ext uri="{28A0092B-C50C-407E-A947-70E740481C1C}">
                  <a14:useLocalDpi xmlns:a14="http://schemas.microsoft.com/office/drawing/2010/main"/>
                </a:ext>
              </a:extLst>
            </a:blip>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40627297"/>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pos="3545" userDrawn="1">
          <p15:clr>
            <a:srgbClr val="FBAE40"/>
          </p15:clr>
        </p15:guide>
        <p15:guide id="4" pos="1958" userDrawn="1">
          <p15:clr>
            <a:srgbClr val="FBAE40"/>
          </p15:clr>
        </p15:guide>
        <p15:guide id="9" pos="3704" userDrawn="1">
          <p15:clr>
            <a:srgbClr val="FBAE40"/>
          </p15:clr>
        </p15:guide>
        <p15:guide id="10" pos="1799" userDrawn="1">
          <p15:clr>
            <a:srgbClr val="FBAE40"/>
          </p15:clr>
        </p15:guide>
        <p15:guide id="11" pos="5292" userDrawn="1">
          <p15:clr>
            <a:srgbClr val="FBAE40"/>
          </p15:clr>
        </p15:guide>
        <p15:guide id="12" pos="5450" userDrawn="1">
          <p15:clr>
            <a:srgbClr val="FBAE40"/>
          </p15:clr>
        </p15:guide>
        <p15:guide id="13" orient="horz" pos="377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WI_Präsentation // Headline + Diagramm">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A7170FA-0038-7C4E-A4FB-C173887BFA2E}"/>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Diagrammplatzhalter 2">
            <a:extLst>
              <a:ext uri="{FF2B5EF4-FFF2-40B4-BE49-F238E27FC236}">
                <a16:creationId xmlns:a16="http://schemas.microsoft.com/office/drawing/2014/main" id="{42095016-343E-9F41-9667-439DBD5A4FE3}"/>
              </a:ext>
            </a:extLst>
          </p:cNvPr>
          <p:cNvSpPr>
            <a:spLocks noGrp="1"/>
          </p:cNvSpPr>
          <p:nvPr>
            <p:ph type="chart" sz="quarter" idx="12"/>
          </p:nvPr>
        </p:nvSpPr>
        <p:spPr>
          <a:xfrm>
            <a:off x="334799" y="1206000"/>
            <a:ext cx="10908000" cy="4599488"/>
          </a:xfrm>
          <a:prstGeom prst="rect">
            <a:avLst/>
          </a:prstGeom>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9" name="Textfeld 8">
            <a:extLst>
              <a:ext uri="{FF2B5EF4-FFF2-40B4-BE49-F238E27FC236}">
                <a16:creationId xmlns:a16="http://schemas.microsoft.com/office/drawing/2014/main" id="{BA17D5FD-3098-BE4A-BC03-5C5E4757314B}"/>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0" name="Textfeld 9">
            <a:extLst>
              <a:ext uri="{FF2B5EF4-FFF2-40B4-BE49-F238E27FC236}">
                <a16:creationId xmlns:a16="http://schemas.microsoft.com/office/drawing/2014/main" id="{05FE3E8C-A0FB-E642-875B-D21B77EE2E6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3" name="Foliennummernplatzhalter 2">
            <a:extLst>
              <a:ext uri="{FF2B5EF4-FFF2-40B4-BE49-F238E27FC236}">
                <a16:creationId xmlns:a16="http://schemas.microsoft.com/office/drawing/2014/main" id="{142EDB2F-DB65-1848-A88B-75BF04491EBC}"/>
              </a:ext>
            </a:extLst>
          </p:cNvPr>
          <p:cNvSpPr>
            <a:spLocks noGrp="1"/>
          </p:cNvSpPr>
          <p:nvPr>
            <p:ph type="sldNum" sz="quarter" idx="26"/>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7" name="Textplatzhalter 4">
            <a:extLst>
              <a:ext uri="{FF2B5EF4-FFF2-40B4-BE49-F238E27FC236}">
                <a16:creationId xmlns:a16="http://schemas.microsoft.com/office/drawing/2014/main" id="{7724FF67-4A9F-AA4F-BB06-B96E2E6C9E4A}"/>
              </a:ext>
            </a:extLst>
          </p:cNvPr>
          <p:cNvSpPr>
            <a:spLocks noGrp="1"/>
          </p:cNvSpPr>
          <p:nvPr>
            <p:ph type="body" sz="quarter" idx="30" hasCustomPrompt="1"/>
          </p:nvPr>
        </p:nvSpPr>
        <p:spPr>
          <a:xfrm>
            <a:off x="334800" y="5886899"/>
            <a:ext cx="10635267"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177FC00-58D2-AC4E-A5AB-8C5A174521C7}"/>
              </a:ext>
            </a:extLst>
          </p:cNvPr>
          <p:cNvSpPr>
            <a:spLocks noGrp="1"/>
          </p:cNvSpPr>
          <p:nvPr>
            <p:ph type="ftr" sz="quarter" idx="32"/>
          </p:nvPr>
        </p:nvSpPr>
        <p:spPr/>
        <p:txBody>
          <a:bodyPr/>
          <a:lstStyle/>
          <a:p>
            <a:r>
              <a:rPr lang="de-DE"/>
              <a:t>Hochschule Karlsruhe</a:t>
            </a:r>
            <a:endParaRPr lang="de-DE" dirty="0"/>
          </a:p>
        </p:txBody>
      </p:sp>
      <p:pic>
        <p:nvPicPr>
          <p:cNvPr id="13" name="Grafik 12">
            <a:extLst>
              <a:ext uri="{FF2B5EF4-FFF2-40B4-BE49-F238E27FC236}">
                <a16:creationId xmlns:a16="http://schemas.microsoft.com/office/drawing/2014/main" id="{EFEA509C-16C9-7F4E-A006-4B4A69FBABF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100179CD-2DFE-FE48-88FA-99A080006606}"/>
              </a:ext>
            </a:extLst>
          </p:cNvPr>
          <p:cNvSpPr>
            <a:spLocks noGrp="1"/>
          </p:cNvSpPr>
          <p:nvPr>
            <p:ph type="dt" sz="half" idx="33"/>
          </p:nvPr>
        </p:nvSpPr>
        <p:spPr/>
        <p:txBody>
          <a:bodyPr/>
          <a:lstStyle/>
          <a:p>
            <a:r>
              <a:rPr lang="de-DE"/>
              <a:t>Oktober 2022</a:t>
            </a:r>
            <a:endParaRPr lang="de-DE" sz="1000" dirty="0"/>
          </a:p>
        </p:txBody>
      </p:sp>
      <p:sp>
        <p:nvSpPr>
          <p:cNvPr id="16" name="Textplatzhalter 2">
            <a:extLst>
              <a:ext uri="{FF2B5EF4-FFF2-40B4-BE49-F238E27FC236}">
                <a16:creationId xmlns:a16="http://schemas.microsoft.com/office/drawing/2014/main" id="{497ACD82-BFBD-4546-9FDD-E09E371F504D}"/>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8" name="Grafik 17">
            <a:extLst>
              <a:ext uri="{FF2B5EF4-FFF2-40B4-BE49-F238E27FC236}">
                <a16:creationId xmlns:a16="http://schemas.microsoft.com/office/drawing/2014/main" id="{5304EBFC-E573-0F4B-99BC-249D53D1D14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15"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42"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80854854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WI_Präsentation // 1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6" name="Bildplatzhalter 5">
            <a:extLst>
              <a:ext uri="{FF2B5EF4-FFF2-40B4-BE49-F238E27FC236}">
                <a16:creationId xmlns:a16="http://schemas.microsoft.com/office/drawing/2014/main" id="{CA76EEEE-53F6-9642-B1ED-C868DA1F3452}"/>
              </a:ext>
            </a:extLst>
          </p:cNvPr>
          <p:cNvSpPr>
            <a:spLocks noGrp="1"/>
          </p:cNvSpPr>
          <p:nvPr>
            <p:ph type="pic" sz="quarter" idx="12"/>
          </p:nvPr>
        </p:nvSpPr>
        <p:spPr>
          <a:xfrm>
            <a:off x="334800" y="1206001"/>
            <a:ext cx="11520000"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3" name="Foliennummernplatzhalter 2">
            <a:extLst>
              <a:ext uri="{FF2B5EF4-FFF2-40B4-BE49-F238E27FC236}">
                <a16:creationId xmlns:a16="http://schemas.microsoft.com/office/drawing/2014/main" id="{C50F89A5-3C39-F749-B805-46E3C20CDDDB}"/>
              </a:ext>
            </a:extLst>
          </p:cNvPr>
          <p:cNvSpPr>
            <a:spLocks noGrp="1"/>
          </p:cNvSpPr>
          <p:nvPr>
            <p:ph type="sldNum" sz="quarter" idx="17"/>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885C8D8-7D67-274F-AD1B-6EB7E2AD03FE}"/>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1" name="Textfeld 10">
            <a:extLst>
              <a:ext uri="{FF2B5EF4-FFF2-40B4-BE49-F238E27FC236}">
                <a16:creationId xmlns:a16="http://schemas.microsoft.com/office/drawing/2014/main" id="{2FD4C86A-1273-9243-B646-482137D81FC4}"/>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14" name="Textplatzhalter 4">
            <a:extLst>
              <a:ext uri="{FF2B5EF4-FFF2-40B4-BE49-F238E27FC236}">
                <a16:creationId xmlns:a16="http://schemas.microsoft.com/office/drawing/2014/main" id="{F54E956C-C25B-424C-A798-CFAB5A0744CE}"/>
              </a:ext>
            </a:extLst>
          </p:cNvPr>
          <p:cNvSpPr>
            <a:spLocks noGrp="1"/>
          </p:cNvSpPr>
          <p:nvPr>
            <p:ph type="body" sz="quarter" idx="29" hasCustomPrompt="1"/>
          </p:nvPr>
        </p:nvSpPr>
        <p:spPr>
          <a:xfrm>
            <a:off x="334800" y="5886899"/>
            <a:ext cx="10608733"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5CC11AC0-5E95-6446-A63C-B54CF66E1A7D}"/>
              </a:ext>
            </a:extLst>
          </p:cNvPr>
          <p:cNvSpPr>
            <a:spLocks noGrp="1"/>
          </p:cNvSpPr>
          <p:nvPr>
            <p:ph type="ftr" sz="quarter" idx="30"/>
          </p:nvPr>
        </p:nvSpPr>
        <p:spPr/>
        <p:txBody>
          <a:bodyPr/>
          <a:lstStyle/>
          <a:p>
            <a:r>
              <a:rPr lang="de-DE"/>
              <a:t>Hochschule Karlsruhe</a:t>
            </a:r>
            <a:endParaRPr lang="de-DE" dirty="0"/>
          </a:p>
        </p:txBody>
      </p:sp>
      <p:pic>
        <p:nvPicPr>
          <p:cNvPr id="15" name="Grafik 14">
            <a:extLst>
              <a:ext uri="{FF2B5EF4-FFF2-40B4-BE49-F238E27FC236}">
                <a16:creationId xmlns:a16="http://schemas.microsoft.com/office/drawing/2014/main" id="{C964A4A2-ACC1-3A4D-B3DF-04B8BE3230FD}"/>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4" name="Datumsplatzhalter 3">
            <a:extLst>
              <a:ext uri="{FF2B5EF4-FFF2-40B4-BE49-F238E27FC236}">
                <a16:creationId xmlns:a16="http://schemas.microsoft.com/office/drawing/2014/main" id="{73B06E7E-E9A1-9840-A9E1-79686DE197B3}"/>
              </a:ext>
            </a:extLst>
          </p:cNvPr>
          <p:cNvSpPr>
            <a:spLocks noGrp="1"/>
          </p:cNvSpPr>
          <p:nvPr>
            <p:ph type="dt" sz="half" idx="31"/>
          </p:nvPr>
        </p:nvSpPr>
        <p:spPr/>
        <p:txBody>
          <a:bodyPr/>
          <a:lstStyle/>
          <a:p>
            <a:r>
              <a:rPr lang="de-DE"/>
              <a:t>Oktober 2022</a:t>
            </a:r>
            <a:endParaRPr lang="de-DE" sz="1000" dirty="0"/>
          </a:p>
        </p:txBody>
      </p:sp>
      <p:sp>
        <p:nvSpPr>
          <p:cNvPr id="18" name="Textplatzhalter 2">
            <a:extLst>
              <a:ext uri="{FF2B5EF4-FFF2-40B4-BE49-F238E27FC236}">
                <a16:creationId xmlns:a16="http://schemas.microsoft.com/office/drawing/2014/main" id="{53E1063A-E5FC-4B4E-811E-CEBBB5975439}"/>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0" name="Grafik 19">
            <a:extLst>
              <a:ext uri="{FF2B5EF4-FFF2-40B4-BE49-F238E27FC236}">
                <a16:creationId xmlns:a16="http://schemas.microsoft.com/office/drawing/2014/main" id="{FC52AC58-89DD-334D-8EE5-C07B400E2B5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9"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461488560"/>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187" userDrawn="1">
          <p15:clr>
            <a:srgbClr val="FBAE40"/>
          </p15:clr>
        </p15:guide>
        <p15:guide id="3" orient="horz" pos="377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WI_Präsentation // 2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2" y="1206000"/>
            <a:ext cx="5617105" cy="4597201"/>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1" name="Bildplatzhalter 5">
            <a:extLst>
              <a:ext uri="{FF2B5EF4-FFF2-40B4-BE49-F238E27FC236}">
                <a16:creationId xmlns:a16="http://schemas.microsoft.com/office/drawing/2014/main" id="{562226A8-783C-944D-805D-729AE9D7328B}"/>
              </a:ext>
            </a:extLst>
          </p:cNvPr>
          <p:cNvSpPr>
            <a:spLocks noGrp="1"/>
          </p:cNvSpPr>
          <p:nvPr>
            <p:ph type="pic" sz="quarter" idx="17"/>
          </p:nvPr>
        </p:nvSpPr>
        <p:spPr>
          <a:xfrm>
            <a:off x="6239933" y="1205999"/>
            <a:ext cx="5617105"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a:t>
            </a:r>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2" name="Textfeld 11">
            <a:extLst>
              <a:ext uri="{FF2B5EF4-FFF2-40B4-BE49-F238E27FC236}">
                <a16:creationId xmlns:a16="http://schemas.microsoft.com/office/drawing/2014/main" id="{31F91C5D-F634-9644-87D6-699DB093E3DE}"/>
              </a:ext>
            </a:extLst>
          </p:cNvPr>
          <p:cNvSpPr txBox="1"/>
          <p:nvPr userDrawn="1"/>
        </p:nvSpPr>
        <p:spPr>
          <a:xfrm>
            <a:off x="4148529" y="-263968"/>
            <a:ext cx="1815553" cy="148380"/>
          </a:xfrm>
          <a:prstGeom prst="rect">
            <a:avLst/>
          </a:prstGeom>
          <a:ln>
            <a:noFill/>
          </a:ln>
        </p:spPr>
        <p:txBody>
          <a:bodyPr wrap="square" lIns="0" tIns="0" rIns="0" bIns="0" rtlCol="0" anchor="b">
            <a:noAutofit/>
          </a:bodyPr>
          <a:lstStyle/>
          <a:p>
            <a:pPr algn="r"/>
            <a:r>
              <a:rPr lang="de-DE" sz="726" b="0" i="0" baseline="0" dirty="0">
                <a:solidFill>
                  <a:schemeClr val="tx2">
                    <a:lumMod val="50000"/>
                  </a:schemeClr>
                </a:solidFill>
                <a:latin typeface="Calibri" panose="020F0502020204030204" pitchFamily="34" charset="0"/>
              </a:rPr>
              <a:t>Rechter Bildrand</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3" name="Textplatzhalter 4">
            <a:extLst>
              <a:ext uri="{FF2B5EF4-FFF2-40B4-BE49-F238E27FC236}">
                <a16:creationId xmlns:a16="http://schemas.microsoft.com/office/drawing/2014/main" id="{54E92864-A0E0-314A-8C49-29B1171014A4}"/>
              </a:ext>
            </a:extLst>
          </p:cNvPr>
          <p:cNvSpPr>
            <a:spLocks noGrp="1"/>
          </p:cNvSpPr>
          <p:nvPr>
            <p:ph type="body" sz="quarter" idx="22" hasCustomPrompt="1"/>
          </p:nvPr>
        </p:nvSpPr>
        <p:spPr>
          <a:xfrm>
            <a:off x="6239934" y="58868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4" name="Textplatzhalter 4">
            <a:extLst>
              <a:ext uri="{FF2B5EF4-FFF2-40B4-BE49-F238E27FC236}">
                <a16:creationId xmlns:a16="http://schemas.microsoft.com/office/drawing/2014/main" id="{88AA7485-A9F3-004C-AE34-E8AC9C45BF7A}"/>
              </a:ext>
            </a:extLst>
          </p:cNvPr>
          <p:cNvSpPr>
            <a:spLocks noGrp="1"/>
          </p:cNvSpPr>
          <p:nvPr>
            <p:ph type="body" sz="quarter" idx="29" hasCustomPrompt="1"/>
          </p:nvPr>
        </p:nvSpPr>
        <p:spPr>
          <a:xfrm>
            <a:off x="334800" y="5886899"/>
            <a:ext cx="5580964"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pic>
        <p:nvPicPr>
          <p:cNvPr id="17" name="Grafik 16">
            <a:extLst>
              <a:ext uri="{FF2B5EF4-FFF2-40B4-BE49-F238E27FC236}">
                <a16:creationId xmlns:a16="http://schemas.microsoft.com/office/drawing/2014/main" id="{37AB9DCE-9E10-3E4C-857C-B8C27D76AED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2" name="Textplatzhalter 2">
            <a:extLst>
              <a:ext uri="{FF2B5EF4-FFF2-40B4-BE49-F238E27FC236}">
                <a16:creationId xmlns:a16="http://schemas.microsoft.com/office/drawing/2014/main" id="{2F4660D4-9272-4640-986C-1AB902E74082}"/>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5" name="Grafik 24">
            <a:extLst>
              <a:ext uri="{FF2B5EF4-FFF2-40B4-BE49-F238E27FC236}">
                <a16:creationId xmlns:a16="http://schemas.microsoft.com/office/drawing/2014/main" id="{4EF64192-C7B8-8F48-AF09-2CEFBD1D295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44769" y="299812"/>
            <a:ext cx="665997" cy="448987"/>
          </a:xfrm>
          <a:prstGeom prst="rect">
            <a:avLst/>
          </a:prstGeom>
        </p:spPr>
      </p:pic>
      <p:sp>
        <p:nvSpPr>
          <p:cNvPr id="20"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1"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693704476"/>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WI_Präsentation // X Bilder +">
    <p:spTree>
      <p:nvGrpSpPr>
        <p:cNvPr id="1" name=""/>
        <p:cNvGrpSpPr/>
        <p:nvPr/>
      </p:nvGrpSpPr>
      <p:grpSpPr>
        <a:xfrm>
          <a:off x="0" y="0"/>
          <a:ext cx="0" cy="0"/>
          <a:chOff x="0" y="0"/>
          <a:chExt cx="0" cy="0"/>
        </a:xfrm>
      </p:grpSpPr>
      <p:sp>
        <p:nvSpPr>
          <p:cNvPr id="53" name="Textplatzhalter 4">
            <a:extLst>
              <a:ext uri="{FF2B5EF4-FFF2-40B4-BE49-F238E27FC236}">
                <a16:creationId xmlns:a16="http://schemas.microsoft.com/office/drawing/2014/main" id="{54E92864-A0E0-314A-8C49-29B1171014A4}"/>
              </a:ext>
            </a:extLst>
          </p:cNvPr>
          <p:cNvSpPr>
            <a:spLocks noGrp="1"/>
          </p:cNvSpPr>
          <p:nvPr>
            <p:ph type="body" sz="quarter" idx="47" hasCustomPrompt="1"/>
          </p:nvPr>
        </p:nvSpPr>
        <p:spPr>
          <a:xfrm>
            <a:off x="9113834"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9" name="Bildplatzhalter 5">
            <a:extLst>
              <a:ext uri="{FF2B5EF4-FFF2-40B4-BE49-F238E27FC236}">
                <a16:creationId xmlns:a16="http://schemas.microsoft.com/office/drawing/2014/main" id="{35C83EAB-0D4D-FF4D-BD7D-83582A1D3C01}"/>
              </a:ext>
            </a:extLst>
          </p:cNvPr>
          <p:cNvSpPr>
            <a:spLocks noGrp="1"/>
          </p:cNvSpPr>
          <p:nvPr>
            <p:ph type="pic" sz="quarter" idx="40" hasCustomPrompt="1"/>
          </p:nvPr>
        </p:nvSpPr>
        <p:spPr>
          <a:xfrm>
            <a:off x="9118600" y="3589339"/>
            <a:ext cx="2738433" cy="221541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hinter KA-Bildmarke</a:t>
            </a:r>
          </a:p>
        </p:txBody>
      </p:sp>
      <p:sp>
        <p:nvSpPr>
          <p:cNvPr id="14" name="Bildplatzhalter 5">
            <a:extLst>
              <a:ext uri="{FF2B5EF4-FFF2-40B4-BE49-F238E27FC236}">
                <a16:creationId xmlns:a16="http://schemas.microsoft.com/office/drawing/2014/main" id="{35C83EAB-0D4D-FF4D-BD7D-83582A1D3C01}"/>
              </a:ext>
            </a:extLst>
          </p:cNvPr>
          <p:cNvSpPr>
            <a:spLocks noGrp="1"/>
          </p:cNvSpPr>
          <p:nvPr>
            <p:ph type="pic" sz="quarter" idx="12"/>
          </p:nvPr>
        </p:nvSpPr>
        <p:spPr>
          <a:xfrm>
            <a:off x="334963" y="3587856"/>
            <a:ext cx="2742935" cy="221763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5" name="Foliennummernplatzhalter 4">
            <a:extLst>
              <a:ext uri="{FF2B5EF4-FFF2-40B4-BE49-F238E27FC236}">
                <a16:creationId xmlns:a16="http://schemas.microsoft.com/office/drawing/2014/main" id="{1895EFD5-E76A-D946-BC26-AD901858F228}"/>
              </a:ext>
            </a:extLst>
          </p:cNvPr>
          <p:cNvSpPr>
            <a:spLocks noGrp="1"/>
          </p:cNvSpPr>
          <p:nvPr>
            <p:ph type="sldNum" sz="quarter" idx="19"/>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0" name="Textfeld 9">
            <a:extLst>
              <a:ext uri="{FF2B5EF4-FFF2-40B4-BE49-F238E27FC236}">
                <a16:creationId xmlns:a16="http://schemas.microsoft.com/office/drawing/2014/main" id="{0C0CF17D-51BF-164A-AC97-07E21B06BA05}"/>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Rasterkachel</a:t>
            </a:r>
          </a:p>
        </p:txBody>
      </p:sp>
      <p:sp>
        <p:nvSpPr>
          <p:cNvPr id="15" name="Textfeld 14">
            <a:extLst>
              <a:ext uri="{FF2B5EF4-FFF2-40B4-BE49-F238E27FC236}">
                <a16:creationId xmlns:a16="http://schemas.microsoft.com/office/drawing/2014/main" id="{3B5C2419-4BDD-B44C-B359-47312BEFFA1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8" name="Textfeld 17">
            <a:extLst>
              <a:ext uri="{FF2B5EF4-FFF2-40B4-BE49-F238E27FC236}">
                <a16:creationId xmlns:a16="http://schemas.microsoft.com/office/drawing/2014/main" id="{BCDA3237-D4E2-544E-B93D-836F94639626}"/>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 name="Fußzeilenplatzhalter 1">
            <a:extLst>
              <a:ext uri="{FF2B5EF4-FFF2-40B4-BE49-F238E27FC236}">
                <a16:creationId xmlns:a16="http://schemas.microsoft.com/office/drawing/2014/main" id="{4013B5A4-26D9-8740-ACBB-09F01B228133}"/>
              </a:ext>
            </a:extLst>
          </p:cNvPr>
          <p:cNvSpPr>
            <a:spLocks noGrp="1"/>
          </p:cNvSpPr>
          <p:nvPr>
            <p:ph type="ftr" sz="quarter" idx="30"/>
          </p:nvPr>
        </p:nvSpPr>
        <p:spPr/>
        <p:txBody>
          <a:bodyPr/>
          <a:lstStyle/>
          <a:p>
            <a:r>
              <a:rPr lang="de-DE"/>
              <a:t>Hochschule Karlsruhe</a:t>
            </a:r>
            <a:endParaRPr lang="de-DE" dirty="0"/>
          </a:p>
        </p:txBody>
      </p:sp>
      <p:sp>
        <p:nvSpPr>
          <p:cNvPr id="3" name="Datumsplatzhalter 2">
            <a:extLst>
              <a:ext uri="{FF2B5EF4-FFF2-40B4-BE49-F238E27FC236}">
                <a16:creationId xmlns:a16="http://schemas.microsoft.com/office/drawing/2014/main" id="{439B1BBC-665F-AF4B-8F72-7AB1B40FEBE5}"/>
              </a:ext>
            </a:extLst>
          </p:cNvPr>
          <p:cNvSpPr>
            <a:spLocks noGrp="1"/>
          </p:cNvSpPr>
          <p:nvPr>
            <p:ph type="dt" sz="half" idx="31"/>
          </p:nvPr>
        </p:nvSpPr>
        <p:spPr/>
        <p:txBody>
          <a:bodyPr/>
          <a:lstStyle/>
          <a:p>
            <a:r>
              <a:rPr lang="de-DE"/>
              <a:t>Oktober 2022</a:t>
            </a:r>
            <a:endParaRPr lang="de-DE" sz="1000" dirty="0"/>
          </a:p>
        </p:txBody>
      </p:sp>
      <p:sp>
        <p:nvSpPr>
          <p:cNvPr id="20" name="Bildplatzhalter 5">
            <a:extLst>
              <a:ext uri="{FF2B5EF4-FFF2-40B4-BE49-F238E27FC236}">
                <a16:creationId xmlns:a16="http://schemas.microsoft.com/office/drawing/2014/main" id="{35C83EAB-0D4D-FF4D-BD7D-83582A1D3C01}"/>
              </a:ext>
            </a:extLst>
          </p:cNvPr>
          <p:cNvSpPr>
            <a:spLocks noGrp="1"/>
          </p:cNvSpPr>
          <p:nvPr>
            <p:ph type="pic" sz="quarter" idx="35"/>
          </p:nvPr>
        </p:nvSpPr>
        <p:spPr>
          <a:xfrm>
            <a:off x="334963" y="1197721"/>
            <a:ext cx="2746375"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25" name="Bildplatzhalter 5">
            <a:extLst>
              <a:ext uri="{FF2B5EF4-FFF2-40B4-BE49-F238E27FC236}">
                <a16:creationId xmlns:a16="http://schemas.microsoft.com/office/drawing/2014/main" id="{35C83EAB-0D4D-FF4D-BD7D-83582A1D3C01}"/>
              </a:ext>
            </a:extLst>
          </p:cNvPr>
          <p:cNvSpPr>
            <a:spLocks noGrp="1"/>
          </p:cNvSpPr>
          <p:nvPr>
            <p:ph type="pic" sz="quarter" idx="36"/>
          </p:nvPr>
        </p:nvSpPr>
        <p:spPr>
          <a:xfrm>
            <a:off x="3267255" y="3587855"/>
            <a:ext cx="2731909" cy="2217633"/>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35" name="Rechteck 34"/>
          <p:cNvSpPr/>
          <p:nvPr userDrawn="1"/>
        </p:nvSpPr>
        <p:spPr>
          <a:xfrm>
            <a:off x="3087255" y="-449242"/>
            <a:ext cx="180000" cy="180000"/>
          </a:xfrm>
          <a:prstGeom prst="rect">
            <a:avLst/>
          </a:prstGeom>
          <a:solidFill>
            <a:srgbClr val="643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3" name="Bildplatzhalter 5">
            <a:extLst>
              <a:ext uri="{FF2B5EF4-FFF2-40B4-BE49-F238E27FC236}">
                <a16:creationId xmlns:a16="http://schemas.microsoft.com/office/drawing/2014/main" id="{35C83EAB-0D4D-FF4D-BD7D-83582A1D3C01}"/>
              </a:ext>
            </a:extLst>
          </p:cNvPr>
          <p:cNvSpPr>
            <a:spLocks noGrp="1"/>
          </p:cNvSpPr>
          <p:nvPr>
            <p:ph type="pic" sz="quarter" idx="42"/>
          </p:nvPr>
        </p:nvSpPr>
        <p:spPr>
          <a:xfrm>
            <a:off x="6184901" y="3589338"/>
            <a:ext cx="2747962" cy="2204692"/>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45" name="Rechteck 44"/>
          <p:cNvSpPr/>
          <p:nvPr userDrawn="1"/>
        </p:nvSpPr>
        <p:spPr>
          <a:xfrm>
            <a:off x="11859248" y="-449242"/>
            <a:ext cx="180000" cy="180000"/>
          </a:xfrm>
          <a:prstGeom prst="rect">
            <a:avLst/>
          </a:prstGeom>
          <a:solidFill>
            <a:srgbClr val="643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6" name="Rechteck 45"/>
          <p:cNvSpPr/>
          <p:nvPr userDrawn="1"/>
        </p:nvSpPr>
        <p:spPr>
          <a:xfrm>
            <a:off x="163257" y="-449242"/>
            <a:ext cx="180000" cy="180000"/>
          </a:xfrm>
          <a:prstGeom prst="rect">
            <a:avLst/>
          </a:prstGeom>
          <a:solidFill>
            <a:srgbClr val="643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7" name="Rechteck 46"/>
          <p:cNvSpPr/>
          <p:nvPr userDrawn="1"/>
        </p:nvSpPr>
        <p:spPr>
          <a:xfrm>
            <a:off x="6011253" y="-449242"/>
            <a:ext cx="180000" cy="180000"/>
          </a:xfrm>
          <a:prstGeom prst="rect">
            <a:avLst/>
          </a:prstGeom>
          <a:solidFill>
            <a:srgbClr val="643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8" name="Rechteck 47"/>
          <p:cNvSpPr/>
          <p:nvPr userDrawn="1"/>
        </p:nvSpPr>
        <p:spPr>
          <a:xfrm>
            <a:off x="8935251" y="-449242"/>
            <a:ext cx="180000" cy="180000"/>
          </a:xfrm>
          <a:prstGeom prst="rect">
            <a:avLst/>
          </a:prstGeom>
          <a:solidFill>
            <a:srgbClr val="643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4378C"/>
              </a:solidFill>
            </a:endParaRPr>
          </a:p>
        </p:txBody>
      </p:sp>
      <p:sp>
        <p:nvSpPr>
          <p:cNvPr id="49" name="Bildplatzhalter 5">
            <a:extLst>
              <a:ext uri="{FF2B5EF4-FFF2-40B4-BE49-F238E27FC236}">
                <a16:creationId xmlns:a16="http://schemas.microsoft.com/office/drawing/2014/main" id="{35C83EAB-0D4D-FF4D-BD7D-83582A1D3C01}"/>
              </a:ext>
            </a:extLst>
          </p:cNvPr>
          <p:cNvSpPr>
            <a:spLocks noGrp="1"/>
          </p:cNvSpPr>
          <p:nvPr>
            <p:ph type="pic" sz="quarter" idx="43"/>
          </p:nvPr>
        </p:nvSpPr>
        <p:spPr>
          <a:xfrm>
            <a:off x="3267075" y="1197721"/>
            <a:ext cx="273843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0" name="Bildplatzhalter 5">
            <a:extLst>
              <a:ext uri="{FF2B5EF4-FFF2-40B4-BE49-F238E27FC236}">
                <a16:creationId xmlns:a16="http://schemas.microsoft.com/office/drawing/2014/main" id="{35C83EAB-0D4D-FF4D-BD7D-83582A1D3C01}"/>
              </a:ext>
            </a:extLst>
          </p:cNvPr>
          <p:cNvSpPr>
            <a:spLocks noGrp="1"/>
          </p:cNvSpPr>
          <p:nvPr>
            <p:ph type="pic" sz="quarter" idx="44"/>
          </p:nvPr>
        </p:nvSpPr>
        <p:spPr>
          <a:xfrm>
            <a:off x="9118600" y="1197721"/>
            <a:ext cx="2740648"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1" name="Bildplatzhalter 5">
            <a:extLst>
              <a:ext uri="{FF2B5EF4-FFF2-40B4-BE49-F238E27FC236}">
                <a16:creationId xmlns:a16="http://schemas.microsoft.com/office/drawing/2014/main" id="{35C83EAB-0D4D-FF4D-BD7D-83582A1D3C01}"/>
              </a:ext>
            </a:extLst>
          </p:cNvPr>
          <p:cNvSpPr>
            <a:spLocks noGrp="1"/>
          </p:cNvSpPr>
          <p:nvPr>
            <p:ph type="pic" sz="quarter" idx="45"/>
          </p:nvPr>
        </p:nvSpPr>
        <p:spPr>
          <a:xfrm>
            <a:off x="6187215" y="1197721"/>
            <a:ext cx="2748036" cy="220469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4" name="Textplatzhalter 4">
            <a:extLst>
              <a:ext uri="{FF2B5EF4-FFF2-40B4-BE49-F238E27FC236}">
                <a16:creationId xmlns:a16="http://schemas.microsoft.com/office/drawing/2014/main" id="{54E92864-A0E0-314A-8C49-29B1171014A4}"/>
              </a:ext>
            </a:extLst>
          </p:cNvPr>
          <p:cNvSpPr>
            <a:spLocks noGrp="1"/>
          </p:cNvSpPr>
          <p:nvPr>
            <p:ph type="body" sz="quarter" idx="48" hasCustomPrompt="1"/>
          </p:nvPr>
        </p:nvSpPr>
        <p:spPr>
          <a:xfrm>
            <a:off x="6184899"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5" name="Textplatzhalter 4">
            <a:extLst>
              <a:ext uri="{FF2B5EF4-FFF2-40B4-BE49-F238E27FC236}">
                <a16:creationId xmlns:a16="http://schemas.microsoft.com/office/drawing/2014/main" id="{54E92864-A0E0-314A-8C49-29B1171014A4}"/>
              </a:ext>
            </a:extLst>
          </p:cNvPr>
          <p:cNvSpPr>
            <a:spLocks noGrp="1"/>
          </p:cNvSpPr>
          <p:nvPr>
            <p:ph type="body" sz="quarter" idx="49" hasCustomPrompt="1"/>
          </p:nvPr>
        </p:nvSpPr>
        <p:spPr>
          <a:xfrm>
            <a:off x="326707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56" name="Textplatzhalter 4">
            <a:extLst>
              <a:ext uri="{FF2B5EF4-FFF2-40B4-BE49-F238E27FC236}">
                <a16:creationId xmlns:a16="http://schemas.microsoft.com/office/drawing/2014/main" id="{54E92864-A0E0-314A-8C49-29B1171014A4}"/>
              </a:ext>
            </a:extLst>
          </p:cNvPr>
          <p:cNvSpPr>
            <a:spLocks noGrp="1"/>
          </p:cNvSpPr>
          <p:nvPr>
            <p:ph type="body" sz="quarter" idx="50" hasCustomPrompt="1"/>
          </p:nvPr>
        </p:nvSpPr>
        <p:spPr>
          <a:xfrm>
            <a:off x="329935" y="3447138"/>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1" name="Textplatzhalter 4">
            <a:extLst>
              <a:ext uri="{FF2B5EF4-FFF2-40B4-BE49-F238E27FC236}">
                <a16:creationId xmlns:a16="http://schemas.microsoft.com/office/drawing/2014/main" id="{54E92864-A0E0-314A-8C49-29B1171014A4}"/>
              </a:ext>
            </a:extLst>
          </p:cNvPr>
          <p:cNvSpPr>
            <a:spLocks noGrp="1"/>
          </p:cNvSpPr>
          <p:nvPr>
            <p:ph type="body" sz="quarter" idx="51" hasCustomPrompt="1"/>
          </p:nvPr>
        </p:nvSpPr>
        <p:spPr>
          <a:xfrm>
            <a:off x="9123191"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2" name="Textplatzhalter 4">
            <a:extLst>
              <a:ext uri="{FF2B5EF4-FFF2-40B4-BE49-F238E27FC236}">
                <a16:creationId xmlns:a16="http://schemas.microsoft.com/office/drawing/2014/main" id="{54E92864-A0E0-314A-8C49-29B1171014A4}"/>
              </a:ext>
            </a:extLst>
          </p:cNvPr>
          <p:cNvSpPr>
            <a:spLocks noGrp="1"/>
          </p:cNvSpPr>
          <p:nvPr>
            <p:ph type="body" sz="quarter" idx="52" hasCustomPrompt="1"/>
          </p:nvPr>
        </p:nvSpPr>
        <p:spPr>
          <a:xfrm>
            <a:off x="6194256"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3" name="Textplatzhalter 4">
            <a:extLst>
              <a:ext uri="{FF2B5EF4-FFF2-40B4-BE49-F238E27FC236}">
                <a16:creationId xmlns:a16="http://schemas.microsoft.com/office/drawing/2014/main" id="{54E92864-A0E0-314A-8C49-29B1171014A4}"/>
              </a:ext>
            </a:extLst>
          </p:cNvPr>
          <p:cNvSpPr>
            <a:spLocks noGrp="1"/>
          </p:cNvSpPr>
          <p:nvPr>
            <p:ph type="body" sz="quarter" idx="53" hasCustomPrompt="1"/>
          </p:nvPr>
        </p:nvSpPr>
        <p:spPr>
          <a:xfrm>
            <a:off x="327643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4" name="Textplatzhalter 4">
            <a:extLst>
              <a:ext uri="{FF2B5EF4-FFF2-40B4-BE49-F238E27FC236}">
                <a16:creationId xmlns:a16="http://schemas.microsoft.com/office/drawing/2014/main" id="{54E92864-A0E0-314A-8C49-29B1171014A4}"/>
              </a:ext>
            </a:extLst>
          </p:cNvPr>
          <p:cNvSpPr>
            <a:spLocks noGrp="1"/>
          </p:cNvSpPr>
          <p:nvPr>
            <p:ph type="body" sz="quarter" idx="54" hasCustomPrompt="1"/>
          </p:nvPr>
        </p:nvSpPr>
        <p:spPr>
          <a:xfrm>
            <a:off x="339292" y="5886900"/>
            <a:ext cx="274796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66" name="Rechteck 65"/>
          <p:cNvSpPr/>
          <p:nvPr userDrawn="1"/>
        </p:nvSpPr>
        <p:spPr>
          <a:xfrm>
            <a:off x="12521184" y="7129"/>
            <a:ext cx="12192000" cy="6876655"/>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platzhalter 5"/>
          <p:cNvSpPr>
            <a:spLocks noGrp="1"/>
          </p:cNvSpPr>
          <p:nvPr>
            <p:ph type="body" sz="quarter" idx="33" hasCustomPrompt="1"/>
          </p:nvPr>
        </p:nvSpPr>
        <p:spPr>
          <a:xfrm>
            <a:off x="11244263" y="5472113"/>
            <a:ext cx="667650" cy="1094287"/>
          </a:xfrm>
          <a:prstGeom prst="rect">
            <a:avLst/>
          </a:prstGeom>
          <a:blipFill>
            <a:blip r:embed="rId3"/>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
        <p:nvSpPr>
          <p:cNvPr id="37" name="Textplatzhalter 2">
            <a:extLst>
              <a:ext uri="{FF2B5EF4-FFF2-40B4-BE49-F238E27FC236}">
                <a16:creationId xmlns:a16="http://schemas.microsoft.com/office/drawing/2014/main" id="{2F4660D4-9272-4640-986C-1AB902E74082}"/>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38" name="Grafik 37">
            <a:extLst>
              <a:ext uri="{FF2B5EF4-FFF2-40B4-BE49-F238E27FC236}">
                <a16:creationId xmlns:a16="http://schemas.microsoft.com/office/drawing/2014/main" id="{4EF64192-C7B8-8F48-AF09-2CEFBD1D295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7"/>
          </a:xfrm>
          <a:prstGeom prst="rect">
            <a:avLst/>
          </a:prstGeom>
        </p:spPr>
      </p:pic>
    </p:spTree>
    <p:extLst>
      <p:ext uri="{BB962C8B-B14F-4D97-AF65-F5344CB8AC3E}">
        <p14:creationId xmlns:p14="http://schemas.microsoft.com/office/powerpoint/2010/main" val="379731845"/>
      </p:ext>
    </p:extLst>
  </p:cSld>
  <p:clrMapOvr>
    <a:masterClrMapping/>
  </p:clrMapOvr>
  <p:extLst>
    <p:ext uri="{DCECCB84-F9BA-43D5-87BE-67443E8EF086}">
      <p15:sldGuideLst xmlns:p15="http://schemas.microsoft.com/office/powerpoint/2012/main">
        <p15:guide id="5" pos="3896">
          <p15:clr>
            <a:srgbClr val="FBAE40"/>
          </p15:clr>
        </p15:guide>
        <p15:guide id="6" pos="3783">
          <p15:clr>
            <a:srgbClr val="FBAE40"/>
          </p15:clr>
        </p15:guide>
        <p15:guide id="7" orient="horz" pos="754">
          <p15:clr>
            <a:srgbClr val="FBAE40"/>
          </p15:clr>
        </p15:guide>
        <p15:guide id="8" orient="horz" pos="187">
          <p15:clr>
            <a:srgbClr val="FBAE40"/>
          </p15:clr>
        </p15:guide>
        <p15:guide id="9" orient="horz" pos="3770">
          <p15:clr>
            <a:srgbClr val="FBAE40"/>
          </p15:clr>
        </p15:guide>
        <p15:guide id="10" pos="1941">
          <p15:clr>
            <a:srgbClr val="FBAE40"/>
          </p15:clr>
        </p15:guide>
        <p15:guide id="11" pos="2058">
          <p15:clr>
            <a:srgbClr val="FBAE40"/>
          </p15:clr>
        </p15:guide>
        <p15:guide id="12" pos="5627">
          <p15:clr>
            <a:srgbClr val="FBAE40"/>
          </p15:clr>
        </p15:guide>
        <p15:guide id="13" pos="5744">
          <p15:clr>
            <a:srgbClr val="FBAE40"/>
          </p15:clr>
        </p15:guide>
        <p15:guide id="14" orient="horz" pos="2145">
          <p15:clr>
            <a:srgbClr val="FBAE40"/>
          </p15:clr>
        </p15:guide>
        <p15:guide id="15" orient="horz" pos="226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WI_Präsentation // Text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5999"/>
            <a:ext cx="5617104" cy="4600800"/>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C1F7B6FB-B0F6-3341-BCCD-5EA90FA33301}"/>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1" name="Textfeld 10">
            <a:extLst>
              <a:ext uri="{FF2B5EF4-FFF2-40B4-BE49-F238E27FC236}">
                <a16:creationId xmlns:a16="http://schemas.microsoft.com/office/drawing/2014/main" id="{5CC2644F-FCE1-1048-B810-F35855B30C08}"/>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5" name="Textfeld 14">
            <a:extLst>
              <a:ext uri="{FF2B5EF4-FFF2-40B4-BE49-F238E27FC236}">
                <a16:creationId xmlns:a16="http://schemas.microsoft.com/office/drawing/2014/main" id="{09A680A6-80A5-3A40-89EC-AFFBA5113207}"/>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0" name="Textfeld 19">
            <a:extLst>
              <a:ext uri="{FF2B5EF4-FFF2-40B4-BE49-F238E27FC236}">
                <a16:creationId xmlns:a16="http://schemas.microsoft.com/office/drawing/2014/main" id="{5FEA65F3-E022-8A40-99FF-39D64B823CCE}"/>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9" name="Textplatzhalter 4">
            <a:extLst>
              <a:ext uri="{FF2B5EF4-FFF2-40B4-BE49-F238E27FC236}">
                <a16:creationId xmlns:a16="http://schemas.microsoft.com/office/drawing/2014/main" id="{47C19FD3-313A-D64E-9440-4A82499E3D53}"/>
              </a:ext>
            </a:extLst>
          </p:cNvPr>
          <p:cNvSpPr>
            <a:spLocks noGrp="1"/>
          </p:cNvSpPr>
          <p:nvPr>
            <p:ph type="body" sz="quarter" idx="22" hasCustomPrompt="1"/>
          </p:nvPr>
        </p:nvSpPr>
        <p:spPr>
          <a:xfrm>
            <a:off x="6239934" y="5886000"/>
            <a:ext cx="4796724"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18" name="Textplatzhalter 2">
            <a:extLst>
              <a:ext uri="{FF2B5EF4-FFF2-40B4-BE49-F238E27FC236}">
                <a16:creationId xmlns:a16="http://schemas.microsoft.com/office/drawing/2014/main" id="{EB2B3229-4766-F845-8CCB-5DC95F2708B6}"/>
              </a:ext>
            </a:extLst>
          </p:cNvPr>
          <p:cNvSpPr>
            <a:spLocks noGrp="1"/>
          </p:cNvSpPr>
          <p:nvPr>
            <p:ph type="body" sz="quarter" idx="18" hasCustomPrompt="1"/>
          </p:nvPr>
        </p:nvSpPr>
        <p:spPr>
          <a:xfrm>
            <a:off x="334963" y="1206000"/>
            <a:ext cx="5617106" cy="4608513"/>
          </a:xfrm>
          <a:prstGeom prst="rect">
            <a:avLst/>
          </a:prstGeom>
        </p:spPr>
        <p:txBody>
          <a:bodyPr lIns="0" tIns="0" rIns="0" bIns="0" numCol="1" spcCol="720000"/>
          <a:lstStyle>
            <a:lvl1pPr marL="0" indent="0">
              <a:lnSpc>
                <a:spcPts val="2100"/>
              </a:lnSpc>
              <a:spcBef>
                <a:spcPts val="1350"/>
              </a:spcBef>
              <a:spcAft>
                <a:spcPts val="0"/>
              </a:spcAft>
              <a:buSzPct val="90000"/>
              <a:buFontTx/>
              <a:buNone/>
              <a:defRPr sz="1800" b="0" i="0" baseline="0">
                <a:latin typeface="Calibri" panose="020F0502020204030204" pitchFamily="34" charset="0"/>
                <a:cs typeface="Calibri" panose="020F0502020204030204" pitchFamily="34" charset="0"/>
              </a:defRPr>
            </a:lvl1pPr>
            <a:lvl2pPr marL="252000" indent="-252000">
              <a:lnSpc>
                <a:spcPts val="2250"/>
              </a:lnSpc>
              <a:spcBef>
                <a:spcPts val="350"/>
              </a:spcBef>
              <a:spcAft>
                <a:spcPts val="200"/>
              </a:spcAft>
              <a:buFontTx/>
              <a:buBlip>
                <a:blip r:embed="rId2"/>
              </a:buBlip>
              <a:defRPr sz="1800" b="0" i="0" baseline="0">
                <a:latin typeface="Calibri" panose="020F0502020204030204" pitchFamily="34" charset="0"/>
                <a:cs typeface="Calibri" panose="020F0502020204030204" pitchFamily="34" charset="0"/>
              </a:defRPr>
            </a:lvl2pPr>
            <a:lvl3pPr marL="504000" indent="-252000">
              <a:lnSpc>
                <a:spcPts val="2250"/>
              </a:lnSpc>
              <a:spcBef>
                <a:spcPts val="350"/>
              </a:spcBef>
              <a:spcAft>
                <a:spcPts val="0"/>
              </a:spcAft>
              <a:buSzPct val="100000"/>
              <a:buFontTx/>
              <a:buBlip>
                <a:blip r:embed="rId2"/>
              </a:buBlip>
              <a:defRPr sz="1800" b="0" i="0" baseline="0">
                <a:latin typeface="Calibri" panose="020F0502020204030204" pitchFamily="34" charset="0"/>
                <a:cs typeface="Calibri" panose="020F0502020204030204" pitchFamily="34" charset="0"/>
              </a:defRPr>
            </a:lvl3pPr>
            <a:lvl4pPr marL="504000" indent="-234000">
              <a:lnSpc>
                <a:spcPts val="2250"/>
              </a:lnSpc>
              <a:spcBef>
                <a:spcPts val="350"/>
              </a:spcBef>
              <a:spcAft>
                <a:spcPts val="0"/>
              </a:spcAft>
              <a:buSzPct val="90000"/>
              <a:buFont typeface="Arial" pitchFamily="2" charset="2"/>
              <a:buChar char="-"/>
              <a:defRPr sz="1800" b="0" i="0" baseline="0">
                <a:latin typeface="Calibri" panose="020F0502020204030204" pitchFamily="34" charset="0"/>
                <a:cs typeface="Calibri" panose="020F0502020204030204" pitchFamily="34" charset="0"/>
              </a:defRPr>
            </a:lvl4pPr>
            <a:lvl5pPr marL="504000" indent="0">
              <a:lnSpc>
                <a:spcPts val="1800"/>
              </a:lnSpc>
              <a:spcBef>
                <a:spcPts val="350"/>
              </a:spcBef>
              <a:spcAft>
                <a:spcPts val="0"/>
              </a:spcAft>
              <a:buNone/>
              <a:defRPr sz="1452" b="0" i="0">
                <a:latin typeface="Calibri" panose="020F0502020204030204" pitchFamily="34" charset="0"/>
                <a:cs typeface="Calibri" panose="020F0502020204030204" pitchFamily="34" charset="0"/>
              </a:defRPr>
            </a:lvl5pPr>
          </a:lstStyle>
          <a:p>
            <a:pPr lvl="0"/>
            <a:r>
              <a:rPr lang="de-DE" dirty="0"/>
              <a:t>Mastertextformat bearbeiten 18pt</a:t>
            </a:r>
          </a:p>
          <a:p>
            <a:pPr lvl="1"/>
            <a:r>
              <a:rPr lang="de-DE" dirty="0"/>
              <a:t>Zweite Ebene 18pt</a:t>
            </a:r>
          </a:p>
          <a:p>
            <a:pPr lvl="2"/>
            <a:r>
              <a:rPr lang="de-DE" dirty="0"/>
              <a:t>Dritte Ebene 18pt</a:t>
            </a:r>
          </a:p>
          <a:p>
            <a:pPr lvl="3"/>
            <a:r>
              <a:rPr lang="de-DE" dirty="0"/>
              <a:t>Vierte Ebene 18pt</a:t>
            </a:r>
          </a:p>
          <a:p>
            <a:pPr lvl="4"/>
            <a:r>
              <a:rPr lang="de-DE" dirty="0"/>
              <a:t>Fünfte Ebene 14,5pt</a:t>
            </a:r>
          </a:p>
        </p:txBody>
      </p:sp>
      <p:sp>
        <p:nvSpPr>
          <p:cNvPr id="2" name="Fußzeilenplatzhalter 1">
            <a:extLst>
              <a:ext uri="{FF2B5EF4-FFF2-40B4-BE49-F238E27FC236}">
                <a16:creationId xmlns:a16="http://schemas.microsoft.com/office/drawing/2014/main" id="{7CB36594-3440-4A40-8496-8A327EE58A6B}"/>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3E86A0B5-4B53-424B-84C2-14958884B15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4" y="7129"/>
            <a:ext cx="12191999" cy="6843741"/>
          </a:xfrm>
          <a:prstGeom prst="rect">
            <a:avLst/>
          </a:prstGeom>
        </p:spPr>
      </p:pic>
      <p:sp>
        <p:nvSpPr>
          <p:cNvPr id="3" name="Datumsplatzhalter 2">
            <a:extLst>
              <a:ext uri="{FF2B5EF4-FFF2-40B4-BE49-F238E27FC236}">
                <a16:creationId xmlns:a16="http://schemas.microsoft.com/office/drawing/2014/main" id="{33D1ADDF-8F4C-BC48-B65C-59B0BEC4AA8D}"/>
              </a:ext>
            </a:extLst>
          </p:cNvPr>
          <p:cNvSpPr>
            <a:spLocks noGrp="1"/>
          </p:cNvSpPr>
          <p:nvPr>
            <p:ph type="dt" sz="half" idx="28"/>
          </p:nvPr>
        </p:nvSpPr>
        <p:spPr/>
        <p:txBody>
          <a:bodyPr/>
          <a:lstStyle/>
          <a:p>
            <a:r>
              <a:rPr lang="de-DE"/>
              <a:t>Oktober 2022</a:t>
            </a:r>
            <a:endParaRPr lang="de-DE" sz="1000" dirty="0"/>
          </a:p>
        </p:txBody>
      </p:sp>
      <p:sp>
        <p:nvSpPr>
          <p:cNvPr id="21" name="Textplatzhalter 2">
            <a:extLst>
              <a:ext uri="{FF2B5EF4-FFF2-40B4-BE49-F238E27FC236}">
                <a16:creationId xmlns:a16="http://schemas.microsoft.com/office/drawing/2014/main" id="{F2CB68D7-64C9-2B4D-99B1-D76F62440EC5}"/>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2" name="Grafik 21">
            <a:extLst>
              <a:ext uri="{FF2B5EF4-FFF2-40B4-BE49-F238E27FC236}">
                <a16:creationId xmlns:a16="http://schemas.microsoft.com/office/drawing/2014/main" id="{9B00AEE4-DB25-3949-A3B7-2589753ED8E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7"/>
          </a:xfrm>
          <a:prstGeom prst="rect">
            <a:avLst/>
          </a:prstGeom>
        </p:spPr>
      </p:pic>
      <p:sp>
        <p:nvSpPr>
          <p:cNvPr id="17"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3"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94566803"/>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10" orient="horz" pos="377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WI_Präsentation // Text klein + Bild">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12" name="Bildplatzhalter 5">
            <a:extLst>
              <a:ext uri="{FF2B5EF4-FFF2-40B4-BE49-F238E27FC236}">
                <a16:creationId xmlns:a16="http://schemas.microsoft.com/office/drawing/2014/main" id="{17EFA53D-6FD1-6F45-B98B-1BBDAA8A36B0}"/>
              </a:ext>
            </a:extLst>
          </p:cNvPr>
          <p:cNvSpPr>
            <a:spLocks noGrp="1"/>
          </p:cNvSpPr>
          <p:nvPr>
            <p:ph type="pic" sz="quarter" idx="19"/>
          </p:nvPr>
        </p:nvSpPr>
        <p:spPr>
          <a:xfrm>
            <a:off x="6239934" y="1206000"/>
            <a:ext cx="5617104" cy="4599488"/>
          </a:xfrm>
          <a:prstGeom prst="rect">
            <a:avLst/>
          </a:prstGeom>
          <a:solidFill>
            <a:schemeClr val="bg1">
              <a:lumMod val="95000"/>
            </a:schemeClr>
          </a:solidFill>
        </p:spPr>
        <p:txBody>
          <a:bodyPr lIns="0" tIns="0" rIns="0" bIns="0"/>
          <a:lstStyle>
            <a:lvl1pPr marL="0" indent="0">
              <a:buFontTx/>
              <a:buNone/>
              <a:defRPr sz="2000" b="0" i="0" baseline="0">
                <a:latin typeface="Calibri" panose="020F0502020204030204" pitchFamily="34" charset="0"/>
                <a:cs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52130442-AFCC-A34B-846F-B4148DBD901E}"/>
              </a:ext>
            </a:extLst>
          </p:cNvPr>
          <p:cNvSpPr>
            <a:spLocks noGrp="1"/>
          </p:cNvSpPr>
          <p:nvPr>
            <p:ph type="sldNum" sz="quarter" idx="21"/>
          </p:nvPr>
        </p:nvSpPr>
        <p:spPr>
          <a:xfrm>
            <a:off x="334962" y="6429600"/>
            <a:ext cx="2742936" cy="97976"/>
          </a:xfrm>
          <a:prstGeom prst="rect">
            <a:avLst/>
          </a:prstGeom>
        </p:spPr>
        <p:txBody>
          <a:bodyPr/>
          <a:lstStyle/>
          <a:p>
            <a:fld id="{13005BA2-ABF8-0A46-8B15-84F2660EFA6C}" type="slidenum">
              <a:rPr lang="de-DE" smtClean="0"/>
              <a:pPr/>
              <a:t>‹Nr.›</a:t>
            </a:fld>
            <a:endParaRPr lang="de-DE" dirty="0"/>
          </a:p>
        </p:txBody>
      </p:sp>
      <p:sp>
        <p:nvSpPr>
          <p:cNvPr id="15" name="Textfeld 14">
            <a:extLst>
              <a:ext uri="{FF2B5EF4-FFF2-40B4-BE49-F238E27FC236}">
                <a16:creationId xmlns:a16="http://schemas.microsoft.com/office/drawing/2014/main" id="{A5A3B40C-54E9-AB4D-8AC7-E38CD18B5B70}"/>
              </a:ext>
            </a:extLst>
          </p:cNvPr>
          <p:cNvSpPr txBox="1"/>
          <p:nvPr userDrawn="1"/>
        </p:nvSpPr>
        <p:spPr>
          <a:xfrm>
            <a:off x="6227051" y="-26396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Linker Bildrand</a:t>
            </a:r>
          </a:p>
        </p:txBody>
      </p:sp>
      <p:sp>
        <p:nvSpPr>
          <p:cNvPr id="16" name="Textfeld 15">
            <a:extLst>
              <a:ext uri="{FF2B5EF4-FFF2-40B4-BE49-F238E27FC236}">
                <a16:creationId xmlns:a16="http://schemas.microsoft.com/office/drawing/2014/main" id="{B671DC39-E545-5E4C-B503-4F1AA64CC520}"/>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7" name="Textfeld 16">
            <a:extLst>
              <a:ext uri="{FF2B5EF4-FFF2-40B4-BE49-F238E27FC236}">
                <a16:creationId xmlns:a16="http://schemas.microsoft.com/office/drawing/2014/main" id="{370F38C7-64DE-D04A-B7C6-B8A2D35BC9D5}"/>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22" name="Textplatzhalter 4">
            <a:extLst>
              <a:ext uri="{FF2B5EF4-FFF2-40B4-BE49-F238E27FC236}">
                <a16:creationId xmlns:a16="http://schemas.microsoft.com/office/drawing/2014/main" id="{E7E246A2-CC15-8343-93B1-CFDABB587BDA}"/>
              </a:ext>
            </a:extLst>
          </p:cNvPr>
          <p:cNvSpPr>
            <a:spLocks noGrp="1"/>
          </p:cNvSpPr>
          <p:nvPr>
            <p:ph type="body" sz="quarter" idx="22" hasCustomPrompt="1"/>
          </p:nvPr>
        </p:nvSpPr>
        <p:spPr>
          <a:xfrm>
            <a:off x="6239934" y="5885299"/>
            <a:ext cx="4751917" cy="97200"/>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21" name="Textplatzhalter 2" descr="te " title="text">
            <a:extLst>
              <a:ext uri="{FF2B5EF4-FFF2-40B4-BE49-F238E27FC236}">
                <a16:creationId xmlns:a16="http://schemas.microsoft.com/office/drawing/2014/main" id="{CAAED048-28A8-8940-B7A5-3D4D92B767D6}"/>
              </a:ext>
            </a:extLst>
          </p:cNvPr>
          <p:cNvSpPr>
            <a:spLocks noGrp="1"/>
          </p:cNvSpPr>
          <p:nvPr>
            <p:ph type="body" sz="quarter" idx="18" hasCustomPrompt="1"/>
          </p:nvPr>
        </p:nvSpPr>
        <p:spPr>
          <a:xfrm>
            <a:off x="334963" y="1206001"/>
            <a:ext cx="5617106" cy="4599488"/>
          </a:xfrm>
          <a:prstGeom prst="rect">
            <a:avLst/>
          </a:prstGeom>
        </p:spPr>
        <p:txBody>
          <a:bodyPr lIns="0" tIns="0" rIns="0" bIns="0" numCol="1" spcCol="360000"/>
          <a:lstStyle>
            <a:lvl1pPr marL="0" indent="0">
              <a:lnSpc>
                <a:spcPts val="1700"/>
              </a:lnSpc>
              <a:spcBef>
                <a:spcPts val="1200"/>
              </a:spcBef>
              <a:spcAft>
                <a:spcPts val="0"/>
              </a:spcAft>
              <a:buSzPct val="90000"/>
              <a:buFontTx/>
              <a:buNone/>
              <a:defRPr sz="1452" b="0" i="0" baseline="0">
                <a:latin typeface="Calibri" panose="020F0502020204030204" pitchFamily="34" charset="0"/>
                <a:cs typeface="Calibri" panose="020F0502020204030204" pitchFamily="34" charset="0"/>
              </a:defRPr>
            </a:lvl1pPr>
            <a:lvl2pPr marL="252000" indent="-252000">
              <a:lnSpc>
                <a:spcPts val="1800"/>
              </a:lnSpc>
              <a:spcBef>
                <a:spcPts val="350"/>
              </a:spcBef>
              <a:spcAft>
                <a:spcPts val="200"/>
              </a:spcAft>
              <a:buFontTx/>
              <a:buBlip>
                <a:blip r:embed="rId2"/>
              </a:buBlip>
              <a:defRPr sz="1452" b="0" i="0" baseline="0">
                <a:latin typeface="Calibri" panose="020F0502020204030204" pitchFamily="34" charset="0"/>
                <a:cs typeface="Calibri" panose="020F0502020204030204" pitchFamily="34" charset="0"/>
              </a:defRPr>
            </a:lvl2pPr>
            <a:lvl3pPr marL="504000" indent="-252000">
              <a:lnSpc>
                <a:spcPts val="1800"/>
              </a:lnSpc>
              <a:spcBef>
                <a:spcPts val="350"/>
              </a:spcBef>
              <a:spcAft>
                <a:spcPts val="0"/>
              </a:spcAft>
              <a:buFontTx/>
              <a:buBlip>
                <a:blip r:embed="rId2"/>
              </a:buBlip>
              <a:defRPr sz="1452" b="0" i="0" baseline="0">
                <a:latin typeface="Calibri" panose="020F0502020204030204" pitchFamily="34" charset="0"/>
                <a:cs typeface="Calibri" panose="020F0502020204030204" pitchFamily="34" charset="0"/>
              </a:defRPr>
            </a:lvl3pPr>
            <a:lvl4pPr marL="504000" indent="-234000">
              <a:lnSpc>
                <a:spcPts val="1800"/>
              </a:lnSpc>
              <a:spcBef>
                <a:spcPts val="350"/>
              </a:spcBef>
              <a:spcAft>
                <a:spcPts val="0"/>
              </a:spcAft>
              <a:buSzPct val="90000"/>
              <a:buFont typeface="Arial" pitchFamily="2" charset="2"/>
              <a:buChar char="-"/>
              <a:defRPr sz="1452" b="0" i="0" baseline="0">
                <a:latin typeface="Calibri" panose="020F0502020204030204" pitchFamily="34" charset="0"/>
                <a:cs typeface="Calibri" panose="020F0502020204030204" pitchFamily="34" charset="0"/>
              </a:defRPr>
            </a:lvl4pPr>
            <a:lvl5pPr marL="504000" indent="0">
              <a:lnSpc>
                <a:spcPts val="1800"/>
              </a:lnSpc>
              <a:spcBef>
                <a:spcPts val="500"/>
              </a:spcBef>
              <a:spcAft>
                <a:spcPts val="0"/>
              </a:spcAft>
              <a:buNone/>
              <a:defRPr sz="1450" b="0" i="0">
                <a:latin typeface="Calibri" panose="020F0502020204030204" pitchFamily="34" charset="0"/>
                <a:cs typeface="Calibri" panose="020F0502020204030204" pitchFamily="34" charset="0"/>
              </a:defRPr>
            </a:lvl5pPr>
          </a:lstStyle>
          <a:p>
            <a:pPr lvl="0"/>
            <a:r>
              <a:rPr lang="de-DE" dirty="0"/>
              <a:t>Mastertextformat bearbeiten 14,5pt</a:t>
            </a:r>
          </a:p>
          <a:p>
            <a:pPr lvl="1"/>
            <a:r>
              <a:rPr lang="de-DE" dirty="0"/>
              <a:t>Zweite Ebene 14,5pt</a:t>
            </a:r>
          </a:p>
          <a:p>
            <a:pPr lvl="2"/>
            <a:r>
              <a:rPr lang="de-DE" dirty="0"/>
              <a:t>Dritte Ebene 14,5pt</a:t>
            </a:r>
          </a:p>
          <a:p>
            <a:pPr lvl="3"/>
            <a:r>
              <a:rPr lang="de-DE" dirty="0"/>
              <a:t>Vierte Ebene 14,5pt</a:t>
            </a:r>
          </a:p>
          <a:p>
            <a:pPr lvl="4"/>
            <a:r>
              <a:rPr lang="de-DE" dirty="0"/>
              <a:t>Fünfte Ebene 14,5pt</a:t>
            </a:r>
          </a:p>
        </p:txBody>
      </p:sp>
      <p:sp>
        <p:nvSpPr>
          <p:cNvPr id="3" name="Fußzeilenplatzhalter 2">
            <a:extLst>
              <a:ext uri="{FF2B5EF4-FFF2-40B4-BE49-F238E27FC236}">
                <a16:creationId xmlns:a16="http://schemas.microsoft.com/office/drawing/2014/main" id="{4431D2AF-8FEB-7841-B7CE-8E7D120E0BD5}"/>
              </a:ext>
            </a:extLst>
          </p:cNvPr>
          <p:cNvSpPr>
            <a:spLocks noGrp="1"/>
          </p:cNvSpPr>
          <p:nvPr>
            <p:ph type="ftr" sz="quarter" idx="27"/>
          </p:nvPr>
        </p:nvSpPr>
        <p:spPr/>
        <p:txBody>
          <a:bodyPr/>
          <a:lstStyle/>
          <a:p>
            <a:r>
              <a:rPr lang="de-DE"/>
              <a:t>Hochschule Karlsruhe</a:t>
            </a:r>
            <a:endParaRPr lang="de-DE" dirty="0"/>
          </a:p>
        </p:txBody>
      </p:sp>
      <p:pic>
        <p:nvPicPr>
          <p:cNvPr id="14" name="Grafik 13">
            <a:extLst>
              <a:ext uri="{FF2B5EF4-FFF2-40B4-BE49-F238E27FC236}">
                <a16:creationId xmlns:a16="http://schemas.microsoft.com/office/drawing/2014/main" id="{47B87EDE-89CA-8D42-9DC8-E7B7769EDC6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
        <p:nvSpPr>
          <p:cNvPr id="2" name="Datumsplatzhalter 1">
            <a:extLst>
              <a:ext uri="{FF2B5EF4-FFF2-40B4-BE49-F238E27FC236}">
                <a16:creationId xmlns:a16="http://schemas.microsoft.com/office/drawing/2014/main" id="{5F268177-AE4A-684B-8FE0-98F4DB068ECA}"/>
              </a:ext>
            </a:extLst>
          </p:cNvPr>
          <p:cNvSpPr>
            <a:spLocks noGrp="1"/>
          </p:cNvSpPr>
          <p:nvPr>
            <p:ph type="dt" sz="half" idx="28"/>
          </p:nvPr>
        </p:nvSpPr>
        <p:spPr/>
        <p:txBody>
          <a:bodyPr/>
          <a:lstStyle/>
          <a:p>
            <a:r>
              <a:rPr lang="de-DE"/>
              <a:t>Oktober 2022</a:t>
            </a:r>
            <a:endParaRPr lang="de-DE" sz="1000" dirty="0"/>
          </a:p>
        </p:txBody>
      </p:sp>
      <p:sp>
        <p:nvSpPr>
          <p:cNvPr id="23" name="Textplatzhalter 2">
            <a:extLst>
              <a:ext uri="{FF2B5EF4-FFF2-40B4-BE49-F238E27FC236}">
                <a16:creationId xmlns:a16="http://schemas.microsoft.com/office/drawing/2014/main" id="{EC6D2088-9A3B-1C4C-8DE4-54864EFFE35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24" name="Grafik 23">
            <a:extLst>
              <a:ext uri="{FF2B5EF4-FFF2-40B4-BE49-F238E27FC236}">
                <a16:creationId xmlns:a16="http://schemas.microsoft.com/office/drawing/2014/main" id="{1AFC7871-1610-504B-B425-40256249EAE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44769" y="299812"/>
            <a:ext cx="665997" cy="448987"/>
          </a:xfrm>
          <a:prstGeom prst="rect">
            <a:avLst/>
          </a:prstGeom>
        </p:spPr>
      </p:pic>
      <p:sp>
        <p:nvSpPr>
          <p:cNvPr id="19"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20" name="Textplatzhalter 5"/>
          <p:cNvSpPr>
            <a:spLocks noGrp="1"/>
          </p:cNvSpPr>
          <p:nvPr>
            <p:ph type="body" sz="quarter" idx="33" hasCustomPrompt="1"/>
          </p:nvPr>
        </p:nvSpPr>
        <p:spPr>
          <a:xfrm>
            <a:off x="11244263" y="5472113"/>
            <a:ext cx="667650" cy="1094287"/>
          </a:xfrm>
          <a:prstGeom prst="rect">
            <a:avLst/>
          </a:prstGeom>
          <a:blipFill>
            <a:blip r:embed="rId6"/>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2300843241"/>
      </p:ext>
    </p:extLst>
  </p:cSld>
  <p:clrMapOvr>
    <a:masterClrMapping/>
  </p:clrMapOvr>
  <p:extLst>
    <p:ext uri="{DCECCB84-F9BA-43D5-87BE-67443E8EF086}">
      <p15:sldGuideLst xmlns:p15="http://schemas.microsoft.com/office/powerpoint/2012/main">
        <p15:guide id="5" pos="3931" userDrawn="1">
          <p15:clr>
            <a:srgbClr val="FBAE40"/>
          </p15:clr>
        </p15:guide>
        <p15:guide id="6" pos="3749" userDrawn="1">
          <p15:clr>
            <a:srgbClr val="FBAE40"/>
          </p15:clr>
        </p15:guide>
        <p15:guide id="7" orient="horz" pos="754" userDrawn="1">
          <p15:clr>
            <a:srgbClr val="FBAE40"/>
          </p15:clr>
        </p15:guide>
        <p15:guide id="8" orient="horz" pos="187" userDrawn="1">
          <p15:clr>
            <a:srgbClr val="FBAE40"/>
          </p15:clr>
        </p15:guide>
        <p15:guide id="9" orient="horz" pos="377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WI_Präsentation // 1 Bild Vollformat">
    <p:spTree>
      <p:nvGrpSpPr>
        <p:cNvPr id="1" name=""/>
        <p:cNvGrpSpPr/>
        <p:nvPr/>
      </p:nvGrpSpPr>
      <p:grpSpPr>
        <a:xfrm>
          <a:off x="0" y="0"/>
          <a:ext cx="0" cy="0"/>
          <a:chOff x="0" y="0"/>
          <a:chExt cx="0" cy="0"/>
        </a:xfrm>
      </p:grpSpPr>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7" name="Bildplatzhalter 5">
            <a:extLst>
              <a:ext uri="{FF2B5EF4-FFF2-40B4-BE49-F238E27FC236}">
                <a16:creationId xmlns:a16="http://schemas.microsoft.com/office/drawing/2014/main" id="{CC0E7EA5-5642-534B-A54D-23A7A42F6655}"/>
              </a:ext>
            </a:extLst>
          </p:cNvPr>
          <p:cNvSpPr>
            <a:spLocks noGrp="1"/>
          </p:cNvSpPr>
          <p:nvPr>
            <p:ph type="pic" sz="quarter" idx="13" hasCustomPrompt="1"/>
          </p:nvPr>
        </p:nvSpPr>
        <p:spPr>
          <a:xfrm>
            <a:off x="0" y="0"/>
            <a:ext cx="12192000" cy="5805488"/>
          </a:xfrm>
          <a:prstGeom prst="rect">
            <a:avLst/>
          </a:prstGeom>
          <a:solidFill>
            <a:schemeClr val="bg1">
              <a:lumMod val="95000"/>
            </a:schemeClr>
          </a:solidFill>
        </p:spPr>
        <p:txBody>
          <a:bodyPr/>
          <a:lstStyle>
            <a:lvl1pPr marL="0" indent="0">
              <a:buFontTx/>
              <a:buNone/>
              <a:defRPr sz="2000" b="0" i="0" baseline="0">
                <a:latin typeface="Calibri" panose="020F0502020204030204" pitchFamily="34" charset="0"/>
                <a:cs typeface="Calibri" panose="020F0502020204030204" pitchFamily="34" charset="0"/>
              </a:defRPr>
            </a:lvl1pPr>
          </a:lstStyle>
          <a:p>
            <a:r>
              <a:rPr lang="de-DE" dirty="0"/>
              <a:t>Bild Vollformat</a:t>
            </a:r>
          </a:p>
        </p:txBody>
      </p:sp>
      <p:sp>
        <p:nvSpPr>
          <p:cNvPr id="8" name="Textplatzhalter 4">
            <a:extLst>
              <a:ext uri="{FF2B5EF4-FFF2-40B4-BE49-F238E27FC236}">
                <a16:creationId xmlns:a16="http://schemas.microsoft.com/office/drawing/2014/main" id="{9ED79333-D2FE-4149-A558-6ACD9C9F3994}"/>
              </a:ext>
            </a:extLst>
          </p:cNvPr>
          <p:cNvSpPr>
            <a:spLocks noGrp="1"/>
          </p:cNvSpPr>
          <p:nvPr>
            <p:ph type="body" sz="quarter" idx="22" hasCustomPrompt="1"/>
          </p:nvPr>
        </p:nvSpPr>
        <p:spPr>
          <a:xfrm>
            <a:off x="334800" y="5886899"/>
            <a:ext cx="10608733" cy="97976"/>
          </a:xfrm>
          <a:prstGeom prst="rect">
            <a:avLst/>
          </a:prstGeom>
        </p:spPr>
        <p:txBody>
          <a:bodyPr lIns="0" tIns="0" rIns="0" bIns="0"/>
          <a:lstStyle>
            <a:lvl1pPr marL="0" indent="0" algn="l">
              <a:buFontTx/>
              <a:buNone/>
              <a:defRPr sz="770" baseline="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de-DE" dirty="0"/>
              <a:t>Hier kommt die Quelle/Legende</a:t>
            </a:r>
          </a:p>
        </p:txBody>
      </p:sp>
      <p:sp>
        <p:nvSpPr>
          <p:cNvPr id="4" name="Datumsplatzhalter 3">
            <a:extLst>
              <a:ext uri="{FF2B5EF4-FFF2-40B4-BE49-F238E27FC236}">
                <a16:creationId xmlns:a16="http://schemas.microsoft.com/office/drawing/2014/main" id="{48B3E935-DC8B-EE4A-A835-A6B75AB07EE4}"/>
              </a:ext>
            </a:extLst>
          </p:cNvPr>
          <p:cNvSpPr>
            <a:spLocks noGrp="1"/>
          </p:cNvSpPr>
          <p:nvPr>
            <p:ph type="dt" sz="half" idx="29"/>
          </p:nvPr>
        </p:nvSpPr>
        <p:spPr/>
        <p:txBody>
          <a:bodyPr/>
          <a:lstStyle/>
          <a:p>
            <a:r>
              <a:rPr lang="de-DE"/>
              <a:t>Oktober 2022</a:t>
            </a:r>
            <a:endParaRPr lang="de-DE" sz="1000" dirty="0"/>
          </a:p>
        </p:txBody>
      </p:sp>
      <p:sp>
        <p:nvSpPr>
          <p:cNvPr id="6" name="Fußzeilenplatzhalter 5">
            <a:extLst>
              <a:ext uri="{FF2B5EF4-FFF2-40B4-BE49-F238E27FC236}">
                <a16:creationId xmlns:a16="http://schemas.microsoft.com/office/drawing/2014/main" id="{84284B28-82C0-7D4A-B3DD-7BF6E2000D6C}"/>
              </a:ext>
            </a:extLst>
          </p:cNvPr>
          <p:cNvSpPr>
            <a:spLocks noGrp="1"/>
          </p:cNvSpPr>
          <p:nvPr>
            <p:ph type="ftr" sz="quarter" idx="30"/>
          </p:nvPr>
        </p:nvSpPr>
        <p:spPr/>
        <p:txBody>
          <a:bodyPr/>
          <a:lstStyle/>
          <a:p>
            <a:r>
              <a:rPr lang="de-DE"/>
              <a:t>Hochschule Karlsruhe</a:t>
            </a:r>
            <a:endParaRPr lang="de-DE" dirty="0"/>
          </a:p>
        </p:txBody>
      </p:sp>
      <p:sp>
        <p:nvSpPr>
          <p:cNvPr id="10" name="Foliennummernplatzhalter 9">
            <a:extLst>
              <a:ext uri="{FF2B5EF4-FFF2-40B4-BE49-F238E27FC236}">
                <a16:creationId xmlns:a16="http://schemas.microsoft.com/office/drawing/2014/main" id="{A291B1AC-EAF4-764A-B143-A5E022AB5170}"/>
              </a:ext>
            </a:extLst>
          </p:cNvPr>
          <p:cNvSpPr>
            <a:spLocks noGrp="1"/>
          </p:cNvSpPr>
          <p:nvPr>
            <p:ph type="sldNum" sz="quarter" idx="31"/>
          </p:nvPr>
        </p:nvSpPr>
        <p:spPr/>
        <p:txBody>
          <a:bodyPr/>
          <a:lstStyle/>
          <a:p>
            <a:fld id="{13005BA2-ABF8-0A46-8B15-84F2660EFA6C}" type="slidenum">
              <a:rPr lang="de-DE" smtClean="0"/>
              <a:pPr/>
              <a:t>‹Nr.›</a:t>
            </a:fld>
            <a:endParaRPr lang="de-DE" dirty="0"/>
          </a:p>
        </p:txBody>
      </p:sp>
      <p:pic>
        <p:nvPicPr>
          <p:cNvPr id="11" name="Grafik 10">
            <a:extLst>
              <a:ext uri="{FF2B5EF4-FFF2-40B4-BE49-F238E27FC236}">
                <a16:creationId xmlns:a16="http://schemas.microsoft.com/office/drawing/2014/main" id="{C9C81DC7-3CD8-6E40-8972-4478674C02D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7" cy="448987"/>
          </a:xfrm>
          <a:prstGeom prst="rect">
            <a:avLst/>
          </a:prstGeom>
        </p:spPr>
      </p:pic>
      <p:pic>
        <p:nvPicPr>
          <p:cNvPr id="12" name="Grafik 11">
            <a:extLst>
              <a:ext uri="{FF2B5EF4-FFF2-40B4-BE49-F238E27FC236}">
                <a16:creationId xmlns:a16="http://schemas.microsoft.com/office/drawing/2014/main" id="{469C0E64-946B-4342-9A12-31F136B988A2}"/>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533858" y="7129"/>
            <a:ext cx="12166650" cy="6843741"/>
          </a:xfrm>
          <a:prstGeom prst="rect">
            <a:avLst/>
          </a:prstGeom>
        </p:spPr>
      </p:pic>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3225249223"/>
      </p:ext>
    </p:extLst>
  </p:cSld>
  <p:clrMapOvr>
    <a:masterClrMapping/>
  </p:clrMapOvr>
  <p:extLst>
    <p:ext uri="{DCECCB84-F9BA-43D5-87BE-67443E8EF086}">
      <p15:sldGuideLst xmlns:p15="http://schemas.microsoft.com/office/powerpoint/2012/main">
        <p15:guide id="1" orient="horz" pos="377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WI_Präsentation // Video vollforma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0" y="7129"/>
            <a:ext cx="12192000" cy="6843741"/>
          </a:xfrm>
          <a:prstGeom prst="rect">
            <a:avLst/>
          </a:prstGeom>
        </p:spPr>
        <p:txBody>
          <a:bodyPr/>
          <a:lstStyle>
            <a:lvl1pPr>
              <a:buNone/>
              <a:defRPr sz="2000"/>
            </a:lvl1pPr>
          </a:lstStyle>
          <a:p>
            <a:endParaRPr lang="de-DE" dirty="0"/>
          </a:p>
        </p:txBody>
      </p:sp>
      <p:pic>
        <p:nvPicPr>
          <p:cNvPr id="15" name="Grafik 14">
            <a:extLst>
              <a:ext uri="{FF2B5EF4-FFF2-40B4-BE49-F238E27FC236}">
                <a16:creationId xmlns:a16="http://schemas.microsoft.com/office/drawing/2014/main" id="{C143E493-6FF6-CA40-BAA4-1659EEE48D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spTree>
    <p:extLst>
      <p:ext uri="{BB962C8B-B14F-4D97-AF65-F5344CB8AC3E}">
        <p14:creationId xmlns:p14="http://schemas.microsoft.com/office/powerpoint/2010/main" val="3956713362"/>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WI_Präsentation // Video klei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7D610AA-3D36-484D-8F57-7B53FF0FF4D4}"/>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sp>
        <p:nvSpPr>
          <p:cNvPr id="2" name="Textfeld 1">
            <a:extLst>
              <a:ext uri="{FF2B5EF4-FFF2-40B4-BE49-F238E27FC236}">
                <a16:creationId xmlns:a16="http://schemas.microsoft.com/office/drawing/2014/main" id="{B45547AE-9F51-BC4D-A0C3-AB4FB54A3F3B}"/>
              </a:ext>
            </a:extLst>
          </p:cNvPr>
          <p:cNvSpPr txBox="1"/>
          <p:nvPr userDrawn="1"/>
        </p:nvSpPr>
        <p:spPr>
          <a:xfrm>
            <a:off x="1226976" y="972102"/>
            <a:ext cx="0" cy="0"/>
          </a:xfrm>
          <a:prstGeom prst="rect">
            <a:avLst/>
          </a:prstGeom>
          <a:ln>
            <a:solidFill>
              <a:schemeClr val="accent1"/>
            </a:solidFill>
          </a:ln>
        </p:spPr>
        <p:txBody>
          <a:bodyPr wrap="none" rtlCol="0" anchor="b">
            <a:noAutofit/>
          </a:bodyPr>
          <a:lstStyle/>
          <a:p>
            <a:pPr algn="l"/>
            <a:endParaRPr lang="de-DE" sz="370" dirty="0" err="1"/>
          </a:p>
        </p:txBody>
      </p:sp>
      <p:sp>
        <p:nvSpPr>
          <p:cNvPr id="12" name="Textfeld 11">
            <a:extLst>
              <a:ext uri="{FF2B5EF4-FFF2-40B4-BE49-F238E27FC236}">
                <a16:creationId xmlns:a16="http://schemas.microsoft.com/office/drawing/2014/main" id="{5442C040-18F3-0C47-AAF2-E2091A982E69}"/>
              </a:ext>
            </a:extLst>
          </p:cNvPr>
          <p:cNvSpPr txBox="1"/>
          <p:nvPr userDrawn="1"/>
        </p:nvSpPr>
        <p:spPr>
          <a:xfrm>
            <a:off x="-2356645" y="264266"/>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Headline</a:t>
            </a:r>
          </a:p>
        </p:txBody>
      </p:sp>
      <p:sp>
        <p:nvSpPr>
          <p:cNvPr id="13" name="Textfeld 12">
            <a:extLst>
              <a:ext uri="{FF2B5EF4-FFF2-40B4-BE49-F238E27FC236}">
                <a16:creationId xmlns:a16="http://schemas.microsoft.com/office/drawing/2014/main" id="{AD001DC8-3FA9-D845-9FBD-B5FBD14A6F2F}"/>
              </a:ext>
            </a:extLst>
          </p:cNvPr>
          <p:cNvSpPr txBox="1"/>
          <p:nvPr userDrawn="1"/>
        </p:nvSpPr>
        <p:spPr>
          <a:xfrm>
            <a:off x="-2356645" y="114995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Inhalt</a:t>
            </a:r>
          </a:p>
        </p:txBody>
      </p:sp>
      <p:sp>
        <p:nvSpPr>
          <p:cNvPr id="7" name="Medienplatzhalter 6">
            <a:extLst>
              <a:ext uri="{FF2B5EF4-FFF2-40B4-BE49-F238E27FC236}">
                <a16:creationId xmlns:a16="http://schemas.microsoft.com/office/drawing/2014/main" id="{33974690-2F6E-0244-AD72-14E5E6162FC5}"/>
              </a:ext>
            </a:extLst>
          </p:cNvPr>
          <p:cNvSpPr>
            <a:spLocks noGrp="1"/>
          </p:cNvSpPr>
          <p:nvPr>
            <p:ph type="media" sz="quarter" idx="29"/>
          </p:nvPr>
        </p:nvSpPr>
        <p:spPr>
          <a:xfrm>
            <a:off x="334963" y="1196975"/>
            <a:ext cx="10909300" cy="4608513"/>
          </a:xfrm>
          <a:prstGeom prst="rect">
            <a:avLst/>
          </a:prstGeom>
        </p:spPr>
        <p:txBody>
          <a:bodyPr/>
          <a:lstStyle>
            <a:lvl1pPr>
              <a:buNone/>
              <a:defRPr sz="2000"/>
            </a:lvl1pPr>
          </a:lstStyle>
          <a:p>
            <a:endParaRPr lang="de-DE" dirty="0"/>
          </a:p>
        </p:txBody>
      </p:sp>
      <p:sp>
        <p:nvSpPr>
          <p:cNvPr id="3" name="Datumsplatzhalter 2">
            <a:extLst>
              <a:ext uri="{FF2B5EF4-FFF2-40B4-BE49-F238E27FC236}">
                <a16:creationId xmlns:a16="http://schemas.microsoft.com/office/drawing/2014/main" id="{0FADD80C-69BF-394C-8E09-B1E69D9AF17E}"/>
              </a:ext>
            </a:extLst>
          </p:cNvPr>
          <p:cNvSpPr>
            <a:spLocks noGrp="1"/>
          </p:cNvSpPr>
          <p:nvPr>
            <p:ph type="dt" sz="half" idx="30"/>
          </p:nvPr>
        </p:nvSpPr>
        <p:spPr/>
        <p:txBody>
          <a:bodyPr/>
          <a:lstStyle/>
          <a:p>
            <a:r>
              <a:rPr lang="de-DE"/>
              <a:t>Oktober 2022</a:t>
            </a:r>
            <a:endParaRPr lang="de-DE" dirty="0"/>
          </a:p>
        </p:txBody>
      </p:sp>
      <p:sp>
        <p:nvSpPr>
          <p:cNvPr id="4" name="Fußzeilenplatzhalter 3">
            <a:extLst>
              <a:ext uri="{FF2B5EF4-FFF2-40B4-BE49-F238E27FC236}">
                <a16:creationId xmlns:a16="http://schemas.microsoft.com/office/drawing/2014/main" id="{1EE67E46-D097-D54C-821F-7C2BC5595539}"/>
              </a:ext>
            </a:extLst>
          </p:cNvPr>
          <p:cNvSpPr>
            <a:spLocks noGrp="1"/>
          </p:cNvSpPr>
          <p:nvPr>
            <p:ph type="ftr" sz="quarter" idx="31"/>
          </p:nvPr>
        </p:nvSpPr>
        <p:spPr/>
        <p:txBody>
          <a:bodyPr/>
          <a:lstStyle/>
          <a:p>
            <a:r>
              <a:rPr lang="de-DE"/>
              <a:t>Hochschule Karlsruhe</a:t>
            </a:r>
            <a:endParaRPr lang="de-DE" dirty="0"/>
          </a:p>
        </p:txBody>
      </p:sp>
      <p:sp>
        <p:nvSpPr>
          <p:cNvPr id="5" name="Foliennummernplatzhalter 4">
            <a:extLst>
              <a:ext uri="{FF2B5EF4-FFF2-40B4-BE49-F238E27FC236}">
                <a16:creationId xmlns:a16="http://schemas.microsoft.com/office/drawing/2014/main" id="{58DFF2F0-219B-604D-8A04-4A0A5184148D}"/>
              </a:ext>
            </a:extLst>
          </p:cNvPr>
          <p:cNvSpPr>
            <a:spLocks noGrp="1"/>
          </p:cNvSpPr>
          <p:nvPr>
            <p:ph type="sldNum" sz="quarter" idx="32"/>
          </p:nvPr>
        </p:nvSpPr>
        <p:spPr/>
        <p:txBody>
          <a:bodyPr/>
          <a:lstStyle/>
          <a:p>
            <a:fld id="{13005BA2-ABF8-0A46-8B15-84F2660EFA6C}" type="slidenum">
              <a:rPr lang="de-DE" smtClean="0"/>
              <a:pPr/>
              <a:t>‹Nr.›</a:t>
            </a:fld>
            <a:endParaRPr lang="de-DE" dirty="0"/>
          </a:p>
        </p:txBody>
      </p:sp>
      <p:sp>
        <p:nvSpPr>
          <p:cNvPr id="18" name="Textplatzhalter 2">
            <a:extLst>
              <a:ext uri="{FF2B5EF4-FFF2-40B4-BE49-F238E27FC236}">
                <a16:creationId xmlns:a16="http://schemas.microsoft.com/office/drawing/2014/main" id="{1D391179-124A-2E4C-A47E-01AA82A46CBC}"/>
              </a:ext>
            </a:extLst>
          </p:cNvPr>
          <p:cNvSpPr>
            <a:spLocks noGrp="1"/>
          </p:cNvSpPr>
          <p:nvPr>
            <p:ph type="body" sz="quarter" idx="24" hasCustomPrompt="1"/>
          </p:nvPr>
        </p:nvSpPr>
        <p:spPr>
          <a:xfrm>
            <a:off x="334962" y="306002"/>
            <a:ext cx="10909301" cy="890973"/>
          </a:xfrm>
          <a:prstGeom prst="rect">
            <a:avLst/>
          </a:prstGeom>
        </p:spPr>
        <p:txBody>
          <a:bodyPr lIns="0" tIns="0" rIns="0" bIns="0"/>
          <a:lstStyle>
            <a:lvl1pPr marL="0" indent="0">
              <a:lnSpc>
                <a:spcPts val="3000"/>
              </a:lnSpc>
              <a:buNone/>
              <a:defRPr sz="3200" spc="-20" baseline="0">
                <a:solidFill>
                  <a:schemeClr val="accent3"/>
                </a:solidFill>
                <a:latin typeface="Calibri" panose="020F0502020204030204" pitchFamily="34" charset="0"/>
                <a:cs typeface="Calibri" panose="020F0502020204030204" pitchFamily="34" charset="0"/>
              </a:defRPr>
            </a:lvl1pPr>
            <a:lvl2pPr marL="0" indent="0">
              <a:lnSpc>
                <a:spcPts val="1600"/>
              </a:lnSpc>
              <a:spcBef>
                <a:spcPts val="500"/>
              </a:spcBef>
              <a:buNone/>
              <a:defRPr sz="1800" b="0" i="0" baseline="0">
                <a:solidFill>
                  <a:schemeClr val="tx1"/>
                </a:solidFill>
                <a:latin typeface="Calibri" panose="020F0502020204030204" pitchFamily="34" charset="0"/>
                <a:cs typeface="Calibri" panose="020F0502020204030204" pitchFamily="34" charset="0"/>
              </a:defRPr>
            </a:lvl2pPr>
            <a:lvl3pPr marL="0" indent="0">
              <a:lnSpc>
                <a:spcPts val="1400"/>
              </a:lnSpc>
              <a:spcBef>
                <a:spcPts val="500"/>
              </a:spcBef>
              <a:buNone/>
              <a:defRPr sz="1450" b="0" i="0" baseline="0">
                <a:latin typeface="Calibri" panose="020F0502020204030204" pitchFamily="34" charset="0"/>
                <a:cs typeface="Calibri" panose="020F0502020204030204" pitchFamily="34" charset="0"/>
              </a:defRPr>
            </a:lvl3pPr>
          </a:lstStyle>
          <a:p>
            <a:pPr lvl="0"/>
            <a:r>
              <a:rPr lang="de-DE" dirty="0"/>
              <a:t>Mastertextformat bearbeiten 32pt / ZA 30pt</a:t>
            </a:r>
          </a:p>
          <a:p>
            <a:pPr lvl="1"/>
            <a:r>
              <a:rPr lang="de-DE" dirty="0"/>
              <a:t>Zweite Ebene 18pt</a:t>
            </a:r>
          </a:p>
          <a:p>
            <a:pPr lvl="2"/>
            <a:r>
              <a:rPr lang="de-DE" dirty="0"/>
              <a:t>Dritte Ebene 14,5pt</a:t>
            </a:r>
          </a:p>
        </p:txBody>
      </p:sp>
      <p:pic>
        <p:nvPicPr>
          <p:cNvPr id="19" name="Grafik 18">
            <a:extLst>
              <a:ext uri="{FF2B5EF4-FFF2-40B4-BE49-F238E27FC236}">
                <a16:creationId xmlns:a16="http://schemas.microsoft.com/office/drawing/2014/main" id="{DF5C4937-7DF5-3A46-8446-1B8FF5195D7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44769" y="299812"/>
            <a:ext cx="665997" cy="448987"/>
          </a:xfrm>
          <a:prstGeom prst="rect">
            <a:avLst/>
          </a:prstGeom>
        </p:spPr>
      </p:pic>
      <p:pic>
        <p:nvPicPr>
          <p:cNvPr id="21" name="Grafik 20">
            <a:extLst>
              <a:ext uri="{FF2B5EF4-FFF2-40B4-BE49-F238E27FC236}">
                <a16:creationId xmlns:a16="http://schemas.microsoft.com/office/drawing/2014/main" id="{745DF88E-4EC0-6741-813B-8096BF27DC32}"/>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12521185" y="7129"/>
            <a:ext cx="12191997" cy="6843740"/>
          </a:xfrm>
          <a:prstGeom prst="rect">
            <a:avLst/>
          </a:prstGeom>
        </p:spPr>
      </p:pic>
      <p:sp>
        <p:nvSpPr>
          <p:cNvPr id="14" name="Textplatzhalter 6"/>
          <p:cNvSpPr>
            <a:spLocks noGrp="1"/>
          </p:cNvSpPr>
          <p:nvPr>
            <p:ph type="body" sz="quarter" idx="41" hasCustomPrompt="1"/>
          </p:nvPr>
        </p:nvSpPr>
        <p:spPr>
          <a:xfrm>
            <a:off x="9888537" y="6292461"/>
            <a:ext cx="1355725" cy="371314"/>
          </a:xfrm>
          <a:prstGeom prst="rect">
            <a:avLst/>
          </a:prstGeom>
        </p:spPr>
        <p:txBody>
          <a:bodyPr/>
          <a:lstStyle>
            <a:lvl1pPr marL="0" indent="0">
              <a:buNone/>
              <a:defRPr sz="800" b="1">
                <a:solidFill>
                  <a:srgbClr val="64378C"/>
                </a:solidFill>
              </a:defRPr>
            </a:lvl1pPr>
            <a:lvl2pPr>
              <a:defRPr sz="800"/>
            </a:lvl2pPr>
            <a:lvl3pPr>
              <a:defRPr sz="800"/>
            </a:lvl3pPr>
            <a:lvl4pPr>
              <a:defRPr sz="800"/>
            </a:lvl4pPr>
            <a:lvl5pPr>
              <a:defRPr sz="800"/>
            </a:lvl5pPr>
          </a:lstStyle>
          <a:p>
            <a:pPr lvl="0"/>
            <a:r>
              <a:rPr lang="de-DE" dirty="0"/>
              <a:t>KA-Bildmarke immer im Vordergrund anordnen!</a:t>
            </a:r>
          </a:p>
        </p:txBody>
      </p:sp>
      <p:sp>
        <p:nvSpPr>
          <p:cNvPr id="15" name="Textplatzhalter 5"/>
          <p:cNvSpPr>
            <a:spLocks noGrp="1"/>
          </p:cNvSpPr>
          <p:nvPr>
            <p:ph type="body" sz="quarter" idx="33" hasCustomPrompt="1"/>
          </p:nvPr>
        </p:nvSpPr>
        <p:spPr>
          <a:xfrm>
            <a:off x="11244263" y="5472113"/>
            <a:ext cx="667650" cy="1094287"/>
          </a:xfrm>
          <a:prstGeom prst="rect">
            <a:avLst/>
          </a:prstGeom>
          <a:blipFill>
            <a:blip r:embed="rId5"/>
            <a:stretch>
              <a:fillRect/>
            </a:stretch>
          </a:blipFill>
        </p:spPr>
        <p:txBody>
          <a:bodyPr lIns="0" tIns="0" rIns="0" bIns="0"/>
          <a:lstStyle>
            <a:lvl1pPr>
              <a:defRPr sz="100"/>
            </a:lvl1pPr>
            <a:lvl2pPr>
              <a:defRPr sz="100"/>
            </a:lvl2pPr>
            <a:lvl3pPr>
              <a:defRPr sz="100"/>
            </a:lvl3pPr>
            <a:lvl4pPr>
              <a:defRPr sz="100"/>
            </a:lvl4pPr>
            <a:lvl5pPr>
              <a:defRPr sz="100"/>
            </a:lvl5pPr>
          </a:lstStyle>
          <a:p>
            <a:pPr lvl="0"/>
            <a:r>
              <a:rPr lang="de-DE" dirty="0"/>
              <a:t> </a:t>
            </a:r>
          </a:p>
        </p:txBody>
      </p:sp>
    </p:spTree>
    <p:extLst>
      <p:ext uri="{BB962C8B-B14F-4D97-AF65-F5344CB8AC3E}">
        <p14:creationId xmlns:p14="http://schemas.microsoft.com/office/powerpoint/2010/main" val="1294181550"/>
      </p:ext>
    </p:extLst>
  </p:cSld>
  <p:clrMapOvr>
    <a:masterClrMapping/>
  </p:clrMapOvr>
  <p:extLst>
    <p:ext uri="{DCECCB84-F9BA-43D5-87BE-67443E8EF086}">
      <p15:sldGuideLst xmlns:p15="http://schemas.microsoft.com/office/powerpoint/2012/main">
        <p15:guide id="1" pos="3727">
          <p15:clr>
            <a:srgbClr val="FBAE40"/>
          </p15:clr>
        </p15:guide>
        <p15:guide id="2" pos="3545">
          <p15:clr>
            <a:srgbClr val="FBAE40"/>
          </p15:clr>
        </p15:guide>
        <p15:guide id="3" orient="horz" pos="754">
          <p15:clr>
            <a:srgbClr val="FBAE40"/>
          </p15:clr>
        </p15:guide>
        <p15:guide id="4" orient="horz" pos="18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WI_Präsentation // ENDE_V1">
    <p:spTree>
      <p:nvGrpSpPr>
        <p:cNvPr id="1" name=""/>
        <p:cNvGrpSpPr/>
        <p:nvPr/>
      </p:nvGrpSpPr>
      <p:grpSpPr>
        <a:xfrm>
          <a:off x="0" y="0"/>
          <a:ext cx="0" cy="0"/>
          <a:chOff x="0" y="0"/>
          <a:chExt cx="0" cy="0"/>
        </a:xfrm>
      </p:grpSpPr>
      <p:sp>
        <p:nvSpPr>
          <p:cNvPr id="18" name="Bildplatzhalter 8">
            <a:extLst>
              <a:ext uri="{FF2B5EF4-FFF2-40B4-BE49-F238E27FC236}">
                <a16:creationId xmlns:a16="http://schemas.microsoft.com/office/drawing/2014/main" id="{151CC415-D610-164F-8212-19D930A4FE18}"/>
              </a:ext>
            </a:extLst>
          </p:cNvPr>
          <p:cNvSpPr>
            <a:spLocks noGrp="1"/>
          </p:cNvSpPr>
          <p:nvPr>
            <p:ph type="pic" sz="quarter" idx="12"/>
          </p:nvPr>
        </p:nvSpPr>
        <p:spPr>
          <a:xfrm>
            <a:off x="0" y="1878014"/>
            <a:ext cx="12192000" cy="4979987"/>
          </a:xfrm>
          <a:prstGeom prst="rect">
            <a:avLst/>
          </a:prstGeom>
          <a:solidFill>
            <a:schemeClr val="bg1">
              <a:lumMod val="95000"/>
            </a:schemeClr>
          </a:solidFill>
        </p:spPr>
        <p:txBody>
          <a:bodyPr lIns="0" tIns="0" rIns="0" bIns="0"/>
          <a:lstStyle>
            <a:lvl1pPr marL="0" indent="0">
              <a:buFontTx/>
              <a:buNone/>
              <a:defRPr sz="2000" b="0" i="0">
                <a:latin typeface="Calibri" panose="020F0502020204030204" pitchFamily="34" charset="0"/>
                <a:cs typeface="Calibri" panose="020F0502020204030204" pitchFamily="34" charset="0"/>
              </a:defRPr>
            </a:lvl1pPr>
          </a:lstStyle>
          <a:p>
            <a:endParaRPr lang="de-DE" dirty="0"/>
          </a:p>
        </p:txBody>
      </p:sp>
      <p:sp>
        <p:nvSpPr>
          <p:cNvPr id="40" name="Textfeld 39">
            <a:extLst>
              <a:ext uri="{FF2B5EF4-FFF2-40B4-BE49-F238E27FC236}">
                <a16:creationId xmlns:a16="http://schemas.microsoft.com/office/drawing/2014/main" id="{B2417DED-3B99-4349-8BA5-D2109765036F}"/>
              </a:ext>
            </a:extLst>
          </p:cNvPr>
          <p:cNvSpPr txBox="1"/>
          <p:nvPr userDrawn="1"/>
        </p:nvSpPr>
        <p:spPr>
          <a:xfrm>
            <a:off x="13298216" y="3780960"/>
            <a:ext cx="0" cy="0"/>
          </a:xfrm>
          <a:prstGeom prst="rect">
            <a:avLst/>
          </a:prstGeom>
          <a:ln>
            <a:solidFill>
              <a:schemeClr val="accent1"/>
            </a:solidFill>
          </a:ln>
        </p:spPr>
        <p:txBody>
          <a:bodyPr wrap="none" rtlCol="0" anchor="b">
            <a:noAutofit/>
          </a:bodyPr>
          <a:lstStyle/>
          <a:p>
            <a:pPr algn="l"/>
            <a:endParaRPr lang="de-DE" sz="1540" dirty="0" err="1"/>
          </a:p>
        </p:txBody>
      </p:sp>
      <p:pic>
        <p:nvPicPr>
          <p:cNvPr id="11" name="Grafik 10">
            <a:extLst>
              <a:ext uri="{FF2B5EF4-FFF2-40B4-BE49-F238E27FC236}">
                <a16:creationId xmlns:a16="http://schemas.microsoft.com/office/drawing/2014/main" id="{F3E5D8AC-DBDD-8042-8A9E-253E12704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22" y="399917"/>
            <a:ext cx="1734897" cy="880228"/>
          </a:xfrm>
          <a:prstGeom prst="rect">
            <a:avLst/>
          </a:prstGeom>
        </p:spPr>
      </p:pic>
      <p:sp>
        <p:nvSpPr>
          <p:cNvPr id="15" name="Textfeld 14">
            <a:extLst>
              <a:ext uri="{FF2B5EF4-FFF2-40B4-BE49-F238E27FC236}">
                <a16:creationId xmlns:a16="http://schemas.microsoft.com/office/drawing/2014/main" id="{A9BEB07F-910E-0E46-BDFE-125F07CADA4E}"/>
              </a:ext>
            </a:extLst>
          </p:cNvPr>
          <p:cNvSpPr txBox="1"/>
          <p:nvPr userDrawn="1"/>
        </p:nvSpPr>
        <p:spPr>
          <a:xfrm>
            <a:off x="13390384" y="3850088"/>
            <a:ext cx="0" cy="0"/>
          </a:xfrm>
          <a:prstGeom prst="rect">
            <a:avLst/>
          </a:prstGeom>
          <a:ln>
            <a:solidFill>
              <a:schemeClr val="accent1"/>
            </a:solidFill>
          </a:ln>
        </p:spPr>
        <p:txBody>
          <a:bodyPr wrap="none" rtlCol="0" anchor="b">
            <a:noAutofit/>
          </a:bodyPr>
          <a:lstStyle/>
          <a:p>
            <a:pPr algn="l"/>
            <a:endParaRPr lang="de-DE" sz="1540" dirty="0" err="1"/>
          </a:p>
        </p:txBody>
      </p:sp>
      <p:sp>
        <p:nvSpPr>
          <p:cNvPr id="19" name="Textplatzhalter 5">
            <a:extLst>
              <a:ext uri="{FF2B5EF4-FFF2-40B4-BE49-F238E27FC236}">
                <a16:creationId xmlns:a16="http://schemas.microsoft.com/office/drawing/2014/main" id="{A73AD921-16F2-3B46-9FDD-5415DE1C05DA}"/>
              </a:ext>
            </a:extLst>
          </p:cNvPr>
          <p:cNvSpPr>
            <a:spLocks noGrp="1"/>
          </p:cNvSpPr>
          <p:nvPr>
            <p:ph type="body" sz="quarter" idx="10" hasCustomPrompt="1"/>
          </p:nvPr>
        </p:nvSpPr>
        <p:spPr>
          <a:xfrm>
            <a:off x="334800" y="6385020"/>
            <a:ext cx="9013364" cy="284888"/>
          </a:xfrm>
          <a:prstGeom prst="rect">
            <a:avLst/>
          </a:prstGeom>
        </p:spPr>
        <p:txBody>
          <a:bodyPr lIns="0" tIns="0" rIns="0" bIns="0" anchor="b"/>
          <a:lstStyle>
            <a:lvl1pPr marL="0" indent="0">
              <a:buNone/>
              <a:defRPr sz="3200" baseline="0">
                <a:solidFill>
                  <a:schemeClr val="accent3"/>
                </a:solidFill>
                <a:latin typeface="Calibri" panose="020F0502020204030204" pitchFamily="34" charset="0"/>
                <a:cs typeface="Calibri" panose="020F0502020204030204" pitchFamily="34" charset="0"/>
              </a:defRPr>
            </a:lvl1pPr>
          </a:lstStyle>
          <a:p>
            <a:pPr lvl="0"/>
            <a:r>
              <a:rPr lang="de-DE" dirty="0" err="1"/>
              <a:t>www.h-ka.de</a:t>
            </a:r>
            <a:endParaRPr lang="de-DE" dirty="0"/>
          </a:p>
        </p:txBody>
      </p:sp>
      <p:sp>
        <p:nvSpPr>
          <p:cNvPr id="13" name="Textfeld 12">
            <a:extLst>
              <a:ext uri="{FF2B5EF4-FFF2-40B4-BE49-F238E27FC236}">
                <a16:creationId xmlns:a16="http://schemas.microsoft.com/office/drawing/2014/main" id="{CAF26BDA-907D-2E47-B1CD-6C22CA6027FD}"/>
              </a:ext>
            </a:extLst>
          </p:cNvPr>
          <p:cNvSpPr txBox="1"/>
          <p:nvPr userDrawn="1"/>
        </p:nvSpPr>
        <p:spPr>
          <a:xfrm>
            <a:off x="-2356645" y="1822490"/>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Bild</a:t>
            </a:r>
          </a:p>
        </p:txBody>
      </p:sp>
      <p:sp>
        <p:nvSpPr>
          <p:cNvPr id="20" name="Textfeld 19">
            <a:extLst>
              <a:ext uri="{FF2B5EF4-FFF2-40B4-BE49-F238E27FC236}">
                <a16:creationId xmlns:a16="http://schemas.microsoft.com/office/drawing/2014/main" id="{08575FA1-3AA5-F649-816C-2E0662725254}"/>
              </a:ext>
            </a:extLst>
          </p:cNvPr>
          <p:cNvSpPr txBox="1"/>
          <p:nvPr userDrawn="1"/>
        </p:nvSpPr>
        <p:spPr>
          <a:xfrm>
            <a:off x="-2356646" y="6527464"/>
            <a:ext cx="1915971"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Domain/sonstige Info</a:t>
            </a:r>
          </a:p>
        </p:txBody>
      </p:sp>
      <p:sp>
        <p:nvSpPr>
          <p:cNvPr id="21" name="Bildplatzhalter 3">
            <a:extLst>
              <a:ext uri="{FF2B5EF4-FFF2-40B4-BE49-F238E27FC236}">
                <a16:creationId xmlns:a16="http://schemas.microsoft.com/office/drawing/2014/main" id="{A0983EF8-6907-9B4B-9370-19CC69B038EB}"/>
              </a:ext>
            </a:extLst>
          </p:cNvPr>
          <p:cNvSpPr>
            <a:spLocks noGrp="1"/>
          </p:cNvSpPr>
          <p:nvPr>
            <p:ph type="pic" sz="quarter" idx="14"/>
          </p:nvPr>
        </p:nvSpPr>
        <p:spPr>
          <a:xfrm>
            <a:off x="10663200" y="1198800"/>
            <a:ext cx="1319153" cy="2225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l="47" r="47"/>
            </a:stretch>
          </a:blipFill>
        </p:spPr>
        <p:txBody>
          <a:bodyPr/>
          <a:lstStyle>
            <a:lvl1pPr marL="0" indent="0">
              <a:buNone/>
              <a:defRPr sz="100" baseline="0">
                <a:solidFill>
                  <a:schemeClr val="bg1"/>
                </a:solidFill>
              </a:defRPr>
            </a:lvl1pPr>
          </a:lstStyle>
          <a:p>
            <a:endParaRPr lang="de-DE" dirty="0"/>
          </a:p>
        </p:txBody>
      </p:sp>
      <p:pic>
        <p:nvPicPr>
          <p:cNvPr id="14" name="Grafik 13">
            <a:extLst>
              <a:ext uri="{FF2B5EF4-FFF2-40B4-BE49-F238E27FC236}">
                <a16:creationId xmlns:a16="http://schemas.microsoft.com/office/drawing/2014/main" id="{2873CCAF-E7C6-2047-9734-90C61A6AEC8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rcRect/>
          <a:stretch/>
        </p:blipFill>
        <p:spPr>
          <a:xfrm>
            <a:off x="12521185" y="7129"/>
            <a:ext cx="12191997" cy="6843741"/>
          </a:xfrm>
          <a:prstGeom prst="rect">
            <a:avLst/>
          </a:prstGeom>
        </p:spPr>
      </p:pic>
      <p:pic>
        <p:nvPicPr>
          <p:cNvPr id="17" name="Grafik 16">
            <a:extLst>
              <a:ext uri="{FF2B5EF4-FFF2-40B4-BE49-F238E27FC236}">
                <a16:creationId xmlns:a16="http://schemas.microsoft.com/office/drawing/2014/main" id="{07941B59-A3C9-3D41-BCD5-6E217D5D946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663200" y="295200"/>
            <a:ext cx="1356360" cy="914400"/>
          </a:xfrm>
          <a:prstGeom prst="rect">
            <a:avLst/>
          </a:prstGeom>
        </p:spPr>
      </p:pic>
      <p:pic>
        <p:nvPicPr>
          <p:cNvPr id="22" name="Grafik 21">
            <a:extLst>
              <a:ext uri="{FF2B5EF4-FFF2-40B4-BE49-F238E27FC236}">
                <a16:creationId xmlns:a16="http://schemas.microsoft.com/office/drawing/2014/main" id="{BFBFD1E3-F422-1C4B-AF84-593DEB0C54D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34965" y="296864"/>
            <a:ext cx="1737356" cy="967738"/>
          </a:xfrm>
          <a:prstGeom prst="rect">
            <a:avLst/>
          </a:prstGeom>
        </p:spPr>
      </p:pic>
    </p:spTree>
    <p:extLst>
      <p:ext uri="{BB962C8B-B14F-4D97-AF65-F5344CB8AC3E}">
        <p14:creationId xmlns:p14="http://schemas.microsoft.com/office/powerpoint/2010/main" val="191195135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slideLayout" Target="../slideLayouts/slideLayout63.xml"/><Relationship Id="rId7" Type="http://schemas.openxmlformats.org/officeDocument/2006/relationships/image" Target="../media/image59.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11.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slideLayout" Target="../slideLayouts/slideLayout83.xml"/><Relationship Id="rId7" Type="http://schemas.openxmlformats.org/officeDocument/2006/relationships/image" Target="../media/image68.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theme" Target="../theme/theme1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00.xml"/><Relationship Id="rId1" Type="http://schemas.openxmlformats.org/officeDocument/2006/relationships/slideLayout" Target="../slideLayouts/slideLayout99.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slideLayout" Target="../slideLayouts/slideLayout103.xml"/><Relationship Id="rId7" Type="http://schemas.openxmlformats.org/officeDocument/2006/relationships/image" Target="../media/image77.pn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theme" Target="../theme/theme1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20.xml"/><Relationship Id="rId1" Type="http://schemas.openxmlformats.org/officeDocument/2006/relationships/slideLayout" Target="../slideLayouts/slideLayout119.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slideLayout" Target="../slideLayouts/slideLayout123.xml"/><Relationship Id="rId7" Type="http://schemas.openxmlformats.org/officeDocument/2006/relationships/image" Target="../media/image86.png"/><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theme" Target="../theme/theme20.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theme" Target="../theme/theme2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23.xml"/><Relationship Id="rId7" Type="http://schemas.openxmlformats.org/officeDocument/2006/relationships/image" Target="../media/image4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43.xml"/><Relationship Id="rId7" Type="http://schemas.openxmlformats.org/officeDocument/2006/relationships/image" Target="../media/image50.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8.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963" y="296864"/>
            <a:ext cx="1737360" cy="967740"/>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99290151"/>
      </p:ext>
    </p:extLst>
  </p:cSld>
  <p:clrMap bg1="lt1" tx1="dk1" bg2="lt2" tx2="dk2" accent1="accent1" accent2="accent2" accent3="accent3" accent4="accent4" accent5="accent5" accent6="accent6" hlink="hlink" folHlink="folHlink"/>
  <p:sldLayoutIdLst>
    <p:sldLayoutId id="2147483720" r:id="rId1"/>
    <p:sldLayoutId id="2147483865" r:id="rId2"/>
    <p:sldLayoutId id="2147483732"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4" y="296864"/>
            <a:ext cx="1737358" cy="967738"/>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171067611"/>
      </p:ext>
    </p:extLst>
  </p:cSld>
  <p:clrMap bg1="lt1" tx1="dk1" bg2="lt2" tx2="dk2" accent1="accent1" accent2="accent2" accent3="accent3" accent4="accent4" accent5="accent5" accent6="accent6" hlink="hlink" folHlink="folHlink"/>
  <p:sldLayoutIdLst>
    <p:sldLayoutId id="2147483782" r:id="rId1"/>
    <p:sldLayoutId id="2147483868" r:id="rId2"/>
    <p:sldLayoutId id="2147483783"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chemeClr val="accent2"/>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chemeClr val="accent2"/>
                </a:solidFill>
                <a:latin typeface="Calibri" panose="020F0502020204030204" pitchFamily="34" charset="0"/>
                <a:cs typeface="Calibri" panose="020F0502020204030204" pitchFamily="34" charset="0"/>
              </a:defRPr>
            </a:lvl1pPr>
          </a:lstStyle>
          <a:p>
            <a:r>
              <a:rPr lang="de-DE" dirty="0"/>
              <a:t>Keynote „Auf dem Weg zur Verkehrswende?“</a:t>
            </a:r>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chemeClr val="accent2"/>
                </a:solidFill>
              </a:defRPr>
            </a:lvl1pPr>
          </a:lstStyle>
          <a:p>
            <a:r>
              <a:rPr lang="de-DE" dirty="0"/>
              <a:t>02.10.2024</a:t>
            </a:r>
          </a:p>
        </p:txBody>
      </p:sp>
    </p:spTree>
    <p:extLst>
      <p:ext uri="{BB962C8B-B14F-4D97-AF65-F5344CB8AC3E}">
        <p14:creationId xmlns:p14="http://schemas.microsoft.com/office/powerpoint/2010/main" val="201176076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895" r:id="rId10"/>
    <p:sldLayoutId id="2147483794" r:id="rId11"/>
    <p:sldLayoutId id="2147483795" r:id="rId12"/>
    <p:sldLayoutId id="2147483796" r:id="rId13"/>
    <p:sldLayoutId id="2147483797" r:id="rId14"/>
    <p:sldLayoutId id="2147483798"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4292" userDrawn="1">
          <p15:clr>
            <a:srgbClr val="F26B43"/>
          </p15:clr>
        </p15:guide>
        <p15:guide id="13" pos="7083"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949369"/>
      </p:ext>
    </p:extLst>
  </p:cSld>
  <p:clrMap bg1="lt1" tx1="dk1" bg2="lt2" tx2="dk2" accent1="accent1" accent2="accent2" accent3="accent3" accent4="accent4" accent5="accent5" accent6="accent6" hlink="hlink" folHlink="folHlink"/>
  <p:sldLayoutIdLst>
    <p:sldLayoutId id="2147483800" r:id="rId1"/>
    <p:sldLayoutId id="2147483801"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5" y="296864"/>
            <a:ext cx="1737356" cy="967738"/>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3751038887"/>
      </p:ext>
    </p:extLst>
  </p:cSld>
  <p:clrMap bg1="lt1" tx1="dk1" bg2="lt2" tx2="dk2" accent1="accent1" accent2="accent2" accent3="accent3" accent4="accent4" accent5="accent5" accent6="accent6" hlink="hlink" folHlink="folHlink"/>
  <p:sldLayoutIdLst>
    <p:sldLayoutId id="2147483803" r:id="rId1"/>
    <p:sldLayoutId id="2147483869" r:id="rId2"/>
    <p:sldLayoutId id="2147483804"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chemeClr val="accent3"/>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chemeClr val="accent3"/>
                </a:solidFill>
                <a:latin typeface="Calibri" panose="020F0502020204030204" pitchFamily="34" charset="0"/>
                <a:cs typeface="Calibri" panose="020F0502020204030204" pitchFamily="34" charset="0"/>
              </a:defRPr>
            </a:lvl1pPr>
          </a:lstStyle>
          <a:p>
            <a:r>
              <a:rPr lang="de-DE"/>
              <a:t>Hochschule Karlsruhe</a:t>
            </a:r>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chemeClr val="accent3"/>
                </a:solidFill>
              </a:defRPr>
            </a:lvl1pPr>
          </a:lstStyle>
          <a:p>
            <a:r>
              <a:rPr lang="de-DE"/>
              <a:t>Oktober 2022</a:t>
            </a:r>
            <a:endParaRPr lang="de-DE" dirty="0"/>
          </a:p>
        </p:txBody>
      </p:sp>
    </p:spTree>
    <p:extLst>
      <p:ext uri="{BB962C8B-B14F-4D97-AF65-F5344CB8AC3E}">
        <p14:creationId xmlns:p14="http://schemas.microsoft.com/office/powerpoint/2010/main" val="29606787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96" r:id="rId10"/>
    <p:sldLayoutId id="2147483815" r:id="rId11"/>
    <p:sldLayoutId id="2147483816" r:id="rId12"/>
    <p:sldLayoutId id="2147483817" r:id="rId13"/>
    <p:sldLayoutId id="2147483818" r:id="rId14"/>
    <p:sldLayoutId id="2147483819"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4292" userDrawn="1">
          <p15:clr>
            <a:srgbClr val="F26B43"/>
          </p15:clr>
        </p15:guide>
        <p15:guide id="13" pos="7083"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718342"/>
      </p:ext>
    </p:extLst>
  </p:cSld>
  <p:clrMap bg1="lt1" tx1="dk1" bg2="lt2" tx2="dk2" accent1="accent1" accent2="accent2" accent3="accent3" accent4="accent4" accent5="accent5" accent6="accent6" hlink="hlink" folHlink="folHlink"/>
  <p:sldLayoutIdLst>
    <p:sldLayoutId id="2147483821" r:id="rId1"/>
    <p:sldLayoutId id="2147483822"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5" y="296864"/>
            <a:ext cx="1737356" cy="967737"/>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921850606"/>
      </p:ext>
    </p:extLst>
  </p:cSld>
  <p:clrMap bg1="lt1" tx1="dk1" bg2="lt2" tx2="dk2" accent1="accent1" accent2="accent2" accent3="accent3" accent4="accent4" accent5="accent5" accent6="accent6" hlink="hlink" folHlink="folHlink"/>
  <p:sldLayoutIdLst>
    <p:sldLayoutId id="2147483824" r:id="rId1"/>
    <p:sldLayoutId id="2147483870" r:id="rId2"/>
    <p:sldLayoutId id="2147483825"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chemeClr val="accent5"/>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chemeClr val="accent5"/>
                </a:solidFill>
                <a:latin typeface="Calibri" panose="020F0502020204030204" pitchFamily="34" charset="0"/>
                <a:cs typeface="Calibri" panose="020F0502020204030204" pitchFamily="34" charset="0"/>
              </a:defRPr>
            </a:lvl1pPr>
          </a:lstStyle>
          <a:p>
            <a:r>
              <a:rPr lang="de-DE"/>
              <a:t>Hochschule Karlsruhe</a:t>
            </a:r>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chemeClr val="accent5"/>
                </a:solidFill>
              </a:defRPr>
            </a:lvl1pPr>
          </a:lstStyle>
          <a:p>
            <a:r>
              <a:rPr lang="de-DE"/>
              <a:t>Oktober 2022</a:t>
            </a:r>
            <a:endParaRPr lang="de-DE" dirty="0"/>
          </a:p>
        </p:txBody>
      </p:sp>
    </p:spTree>
    <p:extLst>
      <p:ext uri="{BB962C8B-B14F-4D97-AF65-F5344CB8AC3E}">
        <p14:creationId xmlns:p14="http://schemas.microsoft.com/office/powerpoint/2010/main" val="253438841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97" r:id="rId10"/>
    <p:sldLayoutId id="2147483836" r:id="rId11"/>
    <p:sldLayoutId id="2147483837" r:id="rId12"/>
    <p:sldLayoutId id="2147483838" r:id="rId13"/>
    <p:sldLayoutId id="2147483839" r:id="rId14"/>
    <p:sldLayoutId id="2147483840"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4292" userDrawn="1">
          <p15:clr>
            <a:srgbClr val="F26B43"/>
          </p15:clr>
        </p15:guide>
        <p15:guide id="13" pos="7083"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717"/>
      </p:ext>
    </p:extLst>
  </p:cSld>
  <p:clrMap bg1="lt1" tx1="dk1" bg2="lt2" tx2="dk2" accent1="accent1" accent2="accent2" accent3="accent3" accent4="accent4" accent5="accent5" accent6="accent6" hlink="hlink" folHlink="folHlink"/>
  <p:sldLayoutIdLst>
    <p:sldLayoutId id="2147483842" r:id="rId1"/>
    <p:sldLayoutId id="2147483843"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6" y="296864"/>
            <a:ext cx="1737354" cy="967737"/>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2466565630"/>
      </p:ext>
    </p:extLst>
  </p:cSld>
  <p:clrMap bg1="lt1" tx1="dk1" bg2="lt2" tx2="dk2" accent1="accent1" accent2="accent2" accent3="accent3" accent4="accent4" accent5="accent5" accent6="accent6" hlink="hlink" folHlink="folHlink"/>
  <p:sldLayoutIdLst>
    <p:sldLayoutId id="2147483845" r:id="rId1"/>
    <p:sldLayoutId id="2147483871" r:id="rId2"/>
    <p:sldLayoutId id="2147483846"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chemeClr val="accent1"/>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chemeClr val="accent1"/>
                </a:solidFill>
                <a:latin typeface="Calibri" panose="020F0502020204030204" pitchFamily="34" charset="0"/>
                <a:cs typeface="Calibri" panose="020F0502020204030204" pitchFamily="34" charset="0"/>
              </a:defRPr>
            </a:lvl1pPr>
          </a:lstStyle>
          <a:p>
            <a:r>
              <a:rPr lang="de-DE"/>
              <a:t>Hochschule Karlsruhe</a:t>
            </a:r>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chemeClr val="accent1"/>
                </a:solidFill>
              </a:defRPr>
            </a:lvl1pPr>
          </a:lstStyle>
          <a:p>
            <a:r>
              <a:rPr lang="de-DE"/>
              <a:t>Oktober 2022</a:t>
            </a:r>
            <a:endParaRPr lang="de-DE" sz="1000" dirty="0"/>
          </a:p>
        </p:txBody>
      </p:sp>
    </p:spTree>
    <p:extLst>
      <p:ext uri="{BB962C8B-B14F-4D97-AF65-F5344CB8AC3E}">
        <p14:creationId xmlns:p14="http://schemas.microsoft.com/office/powerpoint/2010/main" val="300014388"/>
      </p:ext>
    </p:extLst>
  </p:cSld>
  <p:clrMap bg1="lt1" tx1="dk1" bg2="lt2" tx2="dk2" accent1="accent1" accent2="accent2" accent3="accent3" accent4="accent4" accent5="accent5" accent6="accent6" hlink="hlink" folHlink="folHlink"/>
  <p:sldLayoutIdLst>
    <p:sldLayoutId id="2147483710" r:id="rId1"/>
    <p:sldLayoutId id="2147483728" r:id="rId2"/>
    <p:sldLayoutId id="2147483872" r:id="rId3"/>
    <p:sldLayoutId id="2147483713" r:id="rId4"/>
    <p:sldLayoutId id="2147483733" r:id="rId5"/>
    <p:sldLayoutId id="2147483735" r:id="rId6"/>
    <p:sldLayoutId id="2147483736" r:id="rId7"/>
    <p:sldLayoutId id="2147483730" r:id="rId8"/>
    <p:sldLayoutId id="2147483684" r:id="rId9"/>
    <p:sldLayoutId id="2147483678" r:id="rId10"/>
    <p:sldLayoutId id="2147483715" r:id="rId11"/>
    <p:sldLayoutId id="2147483718" r:id="rId12"/>
    <p:sldLayoutId id="2147483685" r:id="rId13"/>
    <p:sldLayoutId id="2147483737" r:id="rId14"/>
    <p:sldLayoutId id="2147483758"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3657" userDrawn="1">
          <p15:clr>
            <a:srgbClr val="F26B43"/>
          </p15:clr>
        </p15:guide>
        <p15:guide id="13" pos="7083" userDrawn="1">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rgbClr val="1E4696"/>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rgbClr val="1E4696"/>
                </a:solidFill>
                <a:latin typeface="Calibri" panose="020F0502020204030204" pitchFamily="34" charset="0"/>
                <a:cs typeface="Calibri" panose="020F0502020204030204" pitchFamily="34" charset="0"/>
              </a:defRPr>
            </a:lvl1pPr>
          </a:lstStyle>
          <a:p>
            <a:r>
              <a:rPr lang="de-DE"/>
              <a:t>Hochschule Karlsruhe</a:t>
            </a:r>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rgbClr val="1E4696"/>
                </a:solidFill>
              </a:defRPr>
            </a:lvl1pPr>
          </a:lstStyle>
          <a:p>
            <a:r>
              <a:rPr lang="de-DE"/>
              <a:t>Oktober 2022</a:t>
            </a:r>
            <a:endParaRPr lang="de-DE" dirty="0"/>
          </a:p>
        </p:txBody>
      </p:sp>
    </p:spTree>
    <p:extLst>
      <p:ext uri="{BB962C8B-B14F-4D97-AF65-F5344CB8AC3E}">
        <p14:creationId xmlns:p14="http://schemas.microsoft.com/office/powerpoint/2010/main" val="38949076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98" r:id="rId10"/>
    <p:sldLayoutId id="2147483857" r:id="rId11"/>
    <p:sldLayoutId id="2147483858" r:id="rId12"/>
    <p:sldLayoutId id="2147483859" r:id="rId13"/>
    <p:sldLayoutId id="2147483860" r:id="rId14"/>
    <p:sldLayoutId id="2147483861"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4292" userDrawn="1">
          <p15:clr>
            <a:srgbClr val="F26B43"/>
          </p15:clr>
        </p15:guide>
        <p15:guide id="13" pos="7083"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436395"/>
      </p:ext>
    </p:extLst>
  </p:cSld>
  <p:clrMap bg1="lt1" tx1="dk1" bg2="lt2" tx2="dk2" accent1="accent1" accent2="accent2" accent3="accent3" accent4="accent4" accent5="accent5" accent6="accent6" hlink="hlink" folHlink="folHlink"/>
  <p:sldLayoutIdLst>
    <p:sldLayoutId id="2147483863" r:id="rId1"/>
    <p:sldLayoutId id="2147483864"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chemeClr val="accent2"/>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chemeClr val="accent2"/>
                </a:solidFill>
                <a:latin typeface="Calibri" panose="020F0502020204030204" pitchFamily="34" charset="0"/>
                <a:cs typeface="Calibri" panose="020F0502020204030204" pitchFamily="34" charset="0"/>
              </a:defRPr>
            </a:lvl1pPr>
          </a:lstStyle>
          <a:p>
            <a:r>
              <a:rPr lang="de-DE" dirty="0"/>
              <a:t>Fahrradmobilität VL 3</a:t>
            </a:r>
          </a:p>
          <a:p>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chemeClr val="accent2"/>
                </a:solidFill>
              </a:defRPr>
            </a:lvl1pPr>
          </a:lstStyle>
          <a:p>
            <a:r>
              <a:rPr lang="de-DE" dirty="0"/>
              <a:t>03.04.2024</a:t>
            </a:r>
          </a:p>
        </p:txBody>
      </p:sp>
    </p:spTree>
    <p:extLst>
      <p:ext uri="{BB962C8B-B14F-4D97-AF65-F5344CB8AC3E}">
        <p14:creationId xmlns:p14="http://schemas.microsoft.com/office/powerpoint/2010/main" val="352807568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p15:clr>
            <a:srgbClr val="F26B43"/>
          </p15:clr>
        </p15:guide>
        <p15:guide id="5" pos="211">
          <p15:clr>
            <a:srgbClr val="F26B43"/>
          </p15:clr>
        </p15:guide>
        <p15:guide id="6" pos="7469">
          <p15:clr>
            <a:srgbClr val="F26B43"/>
          </p15:clr>
        </p15:guide>
        <p15:guide id="7" orient="horz" pos="4133">
          <p15:clr>
            <a:srgbClr val="F26B43"/>
          </p15:clr>
        </p15:guide>
        <p15:guide id="11" orient="horz" pos="4292">
          <p15:clr>
            <a:srgbClr val="F26B43"/>
          </p15:clr>
        </p15:guide>
        <p15:guide id="13" pos="70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198965"/>
      </p:ext>
    </p:extLst>
  </p:cSld>
  <p:clrMap bg1="lt1" tx1="dk1" bg2="lt2" tx2="dk2" accent1="accent1" accent2="accent2" accent3="accent3" accent4="accent4" accent5="accent5" accent6="accent6" hlink="hlink" folHlink="folHlink"/>
  <p:sldLayoutIdLst>
    <p:sldLayoutId id="2147483703" r:id="rId1"/>
    <p:sldLayoutId id="2147483673"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3" y="296864"/>
            <a:ext cx="1737360" cy="967739"/>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1303621642"/>
      </p:ext>
    </p:extLst>
  </p:cSld>
  <p:clrMap bg1="lt1" tx1="dk1" bg2="lt2" tx2="dk2" accent1="accent1" accent2="accent2" accent3="accent3" accent4="accent4" accent5="accent5" accent6="accent6" hlink="hlink" folHlink="folHlink"/>
  <p:sldLayoutIdLst>
    <p:sldLayoutId id="2147483739" r:id="rId1"/>
    <p:sldLayoutId id="2147483866" r:id="rId2"/>
    <p:sldLayoutId id="2147483740"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chemeClr val="accent6"/>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chemeClr val="accent6"/>
                </a:solidFill>
                <a:latin typeface="Calibri" panose="020F0502020204030204" pitchFamily="34" charset="0"/>
                <a:cs typeface="Calibri" panose="020F0502020204030204" pitchFamily="34" charset="0"/>
              </a:defRPr>
            </a:lvl1pPr>
          </a:lstStyle>
          <a:p>
            <a:r>
              <a:rPr lang="de-DE"/>
              <a:t>Hochschule Karlsruhe</a:t>
            </a:r>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chemeClr val="accent6"/>
                </a:solidFill>
              </a:defRPr>
            </a:lvl1pPr>
          </a:lstStyle>
          <a:p>
            <a:r>
              <a:rPr lang="de-DE"/>
              <a:t>Oktober 2022</a:t>
            </a:r>
            <a:endParaRPr lang="de-DE" dirty="0"/>
          </a:p>
        </p:txBody>
      </p:sp>
    </p:spTree>
    <p:extLst>
      <p:ext uri="{BB962C8B-B14F-4D97-AF65-F5344CB8AC3E}">
        <p14:creationId xmlns:p14="http://schemas.microsoft.com/office/powerpoint/2010/main" val="36473455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893" r:id="rId10"/>
    <p:sldLayoutId id="2147483751" r:id="rId11"/>
    <p:sldLayoutId id="2147483752" r:id="rId12"/>
    <p:sldLayoutId id="2147483753" r:id="rId13"/>
    <p:sldLayoutId id="2147483754" r:id="rId14"/>
    <p:sldLayoutId id="2147483759"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4292" userDrawn="1">
          <p15:clr>
            <a:srgbClr val="F26B43"/>
          </p15:clr>
        </p15:guide>
        <p15:guide id="13" pos="708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937230"/>
      </p:ext>
    </p:extLst>
  </p:cSld>
  <p:clrMap bg1="lt1" tx1="dk1" bg2="lt2" tx2="dk2" accent1="accent1" accent2="accent2" accent3="accent3" accent4="accent4" accent5="accent5" accent6="accent6" hlink="hlink" folHlink="folHlink"/>
  <p:sldLayoutIdLst>
    <p:sldLayoutId id="2147483757" r:id="rId1"/>
    <p:sldLayoutId id="2147483756"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86D881-C191-674F-A26E-410BBB8FC62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4" y="296864"/>
            <a:ext cx="1737358" cy="967739"/>
          </a:xfrm>
          <a:prstGeom prst="rect">
            <a:avLst/>
          </a:prstGeom>
        </p:spPr>
      </p:pic>
      <p:pic>
        <p:nvPicPr>
          <p:cNvPr id="5" name="Grafik 4">
            <a:extLst>
              <a:ext uri="{FF2B5EF4-FFF2-40B4-BE49-F238E27FC236}">
                <a16:creationId xmlns:a16="http://schemas.microsoft.com/office/drawing/2014/main" id="{C2A008FA-65D3-0E47-AEB5-37D11E17DB0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663200" y="295200"/>
            <a:ext cx="1356360" cy="914400"/>
          </a:xfrm>
          <a:prstGeom prst="rect">
            <a:avLst/>
          </a:prstGeom>
        </p:spPr>
      </p:pic>
    </p:spTree>
    <p:extLst>
      <p:ext uri="{BB962C8B-B14F-4D97-AF65-F5344CB8AC3E}">
        <p14:creationId xmlns:p14="http://schemas.microsoft.com/office/powerpoint/2010/main" val="2828706079"/>
      </p:ext>
    </p:extLst>
  </p:cSld>
  <p:clrMap bg1="lt1" tx1="dk1" bg2="lt2" tx2="dk2" accent1="accent1" accent2="accent2" accent3="accent3" accent4="accent4" accent5="accent5" accent6="accent6" hlink="hlink" folHlink="folHlink"/>
  <p:sldLayoutIdLst>
    <p:sldLayoutId id="2147483761" r:id="rId1"/>
    <p:sldLayoutId id="2147483867" r:id="rId2"/>
    <p:sldLayoutId id="2147483762" r:id="rId3"/>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87" userDrawn="1">
          <p15:clr>
            <a:srgbClr val="F26B43"/>
          </p15:clr>
        </p15:guide>
        <p15:guide id="5" pos="211" userDrawn="1">
          <p15:clr>
            <a:srgbClr val="F26B43"/>
          </p15:clr>
        </p15:guide>
        <p15:guide id="6" pos="7469" userDrawn="1">
          <p15:clr>
            <a:srgbClr val="F26B43"/>
          </p15:clr>
        </p15:guide>
        <p15:guide id="7" pos="6289" userDrawn="1">
          <p15:clr>
            <a:srgbClr val="F26B43"/>
          </p15:clr>
        </p15:guide>
        <p15:guide id="10" pos="6440" userDrawn="1">
          <p15:clr>
            <a:srgbClr val="F26B43"/>
          </p15:clr>
        </p15:guide>
        <p15:guide id="11" orient="horz" pos="4042" userDrawn="1">
          <p15:clr>
            <a:srgbClr val="F26B43"/>
          </p15:clr>
        </p15:guide>
        <p15:guide id="12" orient="horz" pos="4197" userDrawn="1">
          <p15:clr>
            <a:srgbClr val="F26B43"/>
          </p15:clr>
        </p15:guide>
        <p15:guide id="14" orient="horz" pos="43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71B0FBC3-4352-044E-8291-90541ABE6965}"/>
              </a:ext>
            </a:extLst>
          </p:cNvPr>
          <p:cNvSpPr txBox="1"/>
          <p:nvPr userDrawn="1"/>
        </p:nvSpPr>
        <p:spPr>
          <a:xfrm>
            <a:off x="-2356645" y="619408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Oberkante Navigation</a:t>
            </a:r>
          </a:p>
        </p:txBody>
      </p:sp>
      <p:sp>
        <p:nvSpPr>
          <p:cNvPr id="21" name="Textfeld 20">
            <a:extLst>
              <a:ext uri="{FF2B5EF4-FFF2-40B4-BE49-F238E27FC236}">
                <a16:creationId xmlns:a16="http://schemas.microsoft.com/office/drawing/2014/main" id="{E037490B-ECC9-B74B-97A2-DEB675E2D160}"/>
              </a:ext>
            </a:extLst>
          </p:cNvPr>
          <p:cNvSpPr txBox="1"/>
          <p:nvPr userDrawn="1"/>
        </p:nvSpPr>
        <p:spPr>
          <a:xfrm>
            <a:off x="-2356645" y="5657108"/>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Unterkante Inhalt</a:t>
            </a:r>
          </a:p>
        </p:txBody>
      </p:sp>
      <p:sp>
        <p:nvSpPr>
          <p:cNvPr id="24" name="Textfeld 23">
            <a:extLst>
              <a:ext uri="{FF2B5EF4-FFF2-40B4-BE49-F238E27FC236}">
                <a16:creationId xmlns:a16="http://schemas.microsoft.com/office/drawing/2014/main" id="{5AB5AF7D-3C45-1849-B0BB-6B0935832BBC}"/>
              </a:ext>
            </a:extLst>
          </p:cNvPr>
          <p:cNvSpPr txBox="1"/>
          <p:nvPr userDrawn="1"/>
        </p:nvSpPr>
        <p:spPr>
          <a:xfrm>
            <a:off x="383118" y="6996029"/>
            <a:ext cx="1650503" cy="148380"/>
          </a:xfrm>
          <a:prstGeom prst="rect">
            <a:avLst/>
          </a:prstGeom>
          <a:ln>
            <a:noFill/>
          </a:ln>
        </p:spPr>
        <p:txBody>
          <a:bodyPr wrap="square" lIns="0" tIns="0" rIns="0" bIns="0" rtlCol="0" anchor="b">
            <a:noAutofit/>
          </a:bodyPr>
          <a:lstStyle/>
          <a:p>
            <a:pPr algn="l"/>
            <a:r>
              <a:rPr lang="de-DE" sz="726" b="0" i="0" baseline="0" dirty="0">
                <a:solidFill>
                  <a:schemeClr val="tx2">
                    <a:lumMod val="50000"/>
                  </a:schemeClr>
                </a:solidFill>
                <a:latin typeface="Calibri" panose="020F0502020204030204" pitchFamily="34" charset="0"/>
              </a:rPr>
              <a:t>Linke Kante Navigation</a:t>
            </a:r>
          </a:p>
        </p:txBody>
      </p:sp>
      <p:sp>
        <p:nvSpPr>
          <p:cNvPr id="8" name="Foliennummernplatzhalter 3">
            <a:extLst>
              <a:ext uri="{FF2B5EF4-FFF2-40B4-BE49-F238E27FC236}">
                <a16:creationId xmlns:a16="http://schemas.microsoft.com/office/drawing/2014/main" id="{E840325F-7756-0149-8183-117E8A6BED25}"/>
              </a:ext>
            </a:extLst>
          </p:cNvPr>
          <p:cNvSpPr>
            <a:spLocks noGrp="1"/>
          </p:cNvSpPr>
          <p:nvPr>
            <p:ph type="sldNum" sz="quarter" idx="4"/>
          </p:nvPr>
        </p:nvSpPr>
        <p:spPr>
          <a:xfrm>
            <a:off x="334963" y="6431336"/>
            <a:ext cx="2742936" cy="97976"/>
          </a:xfrm>
          <a:prstGeom prst="rect">
            <a:avLst/>
          </a:prstGeom>
        </p:spPr>
        <p:txBody>
          <a:bodyPr vert="horz" lIns="0" tIns="0" rIns="0" bIns="0" rtlCol="0" anchor="t" anchorCtr="0"/>
          <a:lstStyle>
            <a:lvl1pPr algn="l">
              <a:defRPr sz="1000" baseline="0">
                <a:solidFill>
                  <a:srgbClr val="288732"/>
                </a:solidFill>
                <a:latin typeface="Calibri" panose="020F0502020204030204" pitchFamily="34" charset="0"/>
                <a:cs typeface="Calibri" panose="020F0502020204030204" pitchFamily="34" charset="0"/>
              </a:defRPr>
            </a:lvl1pPr>
          </a:lstStyle>
          <a:p>
            <a:fld id="{13005BA2-ABF8-0A46-8B15-84F2660EFA6C}" type="slidenum">
              <a:rPr lang="de-DE" smtClean="0"/>
              <a:pPr/>
              <a:t>‹Nr.›</a:t>
            </a:fld>
            <a:endParaRPr lang="de-DE" dirty="0"/>
          </a:p>
        </p:txBody>
      </p:sp>
      <p:sp>
        <p:nvSpPr>
          <p:cNvPr id="11" name="Fußzeilenplatzhalter 1">
            <a:extLst>
              <a:ext uri="{FF2B5EF4-FFF2-40B4-BE49-F238E27FC236}">
                <a16:creationId xmlns:a16="http://schemas.microsoft.com/office/drawing/2014/main" id="{30392229-6F47-7741-914D-5DBE643205A5}"/>
              </a:ext>
            </a:extLst>
          </p:cNvPr>
          <p:cNvSpPr>
            <a:spLocks noGrp="1"/>
          </p:cNvSpPr>
          <p:nvPr>
            <p:ph type="ftr" sz="quarter" idx="3"/>
          </p:nvPr>
        </p:nvSpPr>
        <p:spPr>
          <a:xfrm>
            <a:off x="334963" y="6153519"/>
            <a:ext cx="10909299" cy="138941"/>
          </a:xfrm>
          <a:prstGeom prst="rect">
            <a:avLst/>
          </a:prstGeom>
        </p:spPr>
        <p:txBody>
          <a:bodyPr vert="horz" lIns="0" tIns="0" rIns="0" bIns="0" rtlCol="0" anchor="t" anchorCtr="0"/>
          <a:lstStyle>
            <a:lvl1pPr algn="l">
              <a:lnSpc>
                <a:spcPts val="839"/>
              </a:lnSpc>
              <a:defRPr sz="1000" baseline="0">
                <a:solidFill>
                  <a:srgbClr val="288732"/>
                </a:solidFill>
                <a:latin typeface="Calibri" panose="020F0502020204030204" pitchFamily="34" charset="0"/>
                <a:cs typeface="Calibri" panose="020F0502020204030204" pitchFamily="34" charset="0"/>
              </a:defRPr>
            </a:lvl1pPr>
          </a:lstStyle>
          <a:p>
            <a:r>
              <a:rPr lang="de-DE"/>
              <a:t>Hochschule Karlsruhe</a:t>
            </a:r>
            <a:endParaRPr lang="de-DE" dirty="0"/>
          </a:p>
        </p:txBody>
      </p:sp>
      <p:sp>
        <p:nvSpPr>
          <p:cNvPr id="10" name="Datumsplatzhalter 3">
            <a:extLst>
              <a:ext uri="{FF2B5EF4-FFF2-40B4-BE49-F238E27FC236}">
                <a16:creationId xmlns:a16="http://schemas.microsoft.com/office/drawing/2014/main" id="{90108F2C-E92D-444D-A4AF-D5EFEA52A791}"/>
              </a:ext>
            </a:extLst>
          </p:cNvPr>
          <p:cNvSpPr>
            <a:spLocks noGrp="1"/>
          </p:cNvSpPr>
          <p:nvPr>
            <p:ph type="dt" sz="half" idx="2"/>
          </p:nvPr>
        </p:nvSpPr>
        <p:spPr>
          <a:xfrm>
            <a:off x="334699" y="6274088"/>
            <a:ext cx="2743200" cy="133575"/>
          </a:xfrm>
          <a:prstGeom prst="rect">
            <a:avLst/>
          </a:prstGeom>
        </p:spPr>
        <p:txBody>
          <a:bodyPr lIns="0" tIns="0" rIns="0" bIns="0"/>
          <a:lstStyle>
            <a:lvl1pPr>
              <a:defRPr sz="1000">
                <a:solidFill>
                  <a:srgbClr val="288732"/>
                </a:solidFill>
              </a:defRPr>
            </a:lvl1pPr>
          </a:lstStyle>
          <a:p>
            <a:r>
              <a:rPr lang="de-DE"/>
              <a:t>Oktober 2022</a:t>
            </a:r>
            <a:endParaRPr lang="de-DE" dirty="0"/>
          </a:p>
        </p:txBody>
      </p:sp>
    </p:spTree>
    <p:extLst>
      <p:ext uri="{BB962C8B-B14F-4D97-AF65-F5344CB8AC3E}">
        <p14:creationId xmlns:p14="http://schemas.microsoft.com/office/powerpoint/2010/main" val="248218003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894" r:id="rId10"/>
    <p:sldLayoutId id="2147483773" r:id="rId11"/>
    <p:sldLayoutId id="2147483774" r:id="rId12"/>
    <p:sldLayoutId id="2147483775" r:id="rId13"/>
    <p:sldLayoutId id="2147483776" r:id="rId14"/>
    <p:sldLayoutId id="2147483777" r:id="rId15"/>
  </p:sldLayoutIdLst>
  <p:hf hdr="0"/>
  <p:txStyles>
    <p:titleStyle>
      <a:lvl1pPr algn="l" defTabSz="9144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3" indent="-228613" algn="l" defTabSz="9144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0" indent="-228613" algn="l" defTabSz="9144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67" indent="-228613" algn="l" defTabSz="9144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94"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21"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4" rtl="0" eaLnBrk="1" latinLnBrk="0" hangingPunct="1">
        <a:defRPr sz="1800" kern="1200">
          <a:solidFill>
            <a:schemeClr val="tx1"/>
          </a:solidFill>
          <a:latin typeface="+mn-lt"/>
          <a:ea typeface="+mn-ea"/>
          <a:cs typeface="+mn-cs"/>
        </a:defRPr>
      </a:lvl1pPr>
      <a:lvl2pPr marL="457227" algn="l" defTabSz="914454" rtl="0" eaLnBrk="1" latinLnBrk="0" hangingPunct="1">
        <a:defRPr sz="1800" kern="1200">
          <a:solidFill>
            <a:schemeClr val="tx1"/>
          </a:solidFill>
          <a:latin typeface="+mn-lt"/>
          <a:ea typeface="+mn-ea"/>
          <a:cs typeface="+mn-cs"/>
        </a:defRPr>
      </a:lvl2pPr>
      <a:lvl3pPr marL="914454" algn="l" defTabSz="914454" rtl="0" eaLnBrk="1" latinLnBrk="0" hangingPunct="1">
        <a:defRPr sz="1800" kern="1200">
          <a:solidFill>
            <a:schemeClr val="tx1"/>
          </a:solidFill>
          <a:latin typeface="+mn-lt"/>
          <a:ea typeface="+mn-ea"/>
          <a:cs typeface="+mn-cs"/>
        </a:defRPr>
      </a:lvl3pPr>
      <a:lvl4pPr marL="1371681" algn="l" defTabSz="914454" rtl="0" eaLnBrk="1" latinLnBrk="0" hangingPunct="1">
        <a:defRPr sz="1800" kern="1200">
          <a:solidFill>
            <a:schemeClr val="tx1"/>
          </a:solidFill>
          <a:latin typeface="+mn-lt"/>
          <a:ea typeface="+mn-ea"/>
          <a:cs typeface="+mn-cs"/>
        </a:defRPr>
      </a:lvl4pPr>
      <a:lvl5pPr marL="1828907" algn="l" defTabSz="914454" rtl="0" eaLnBrk="1" latinLnBrk="0" hangingPunct="1">
        <a:defRPr sz="1800" kern="1200">
          <a:solidFill>
            <a:schemeClr val="tx1"/>
          </a:solidFill>
          <a:latin typeface="+mn-lt"/>
          <a:ea typeface="+mn-ea"/>
          <a:cs typeface="+mn-cs"/>
        </a:defRPr>
      </a:lvl5pPr>
      <a:lvl6pPr marL="2286134" algn="l" defTabSz="914454" rtl="0" eaLnBrk="1" latinLnBrk="0" hangingPunct="1">
        <a:defRPr sz="1800" kern="1200">
          <a:solidFill>
            <a:schemeClr val="tx1"/>
          </a:solidFill>
          <a:latin typeface="+mn-lt"/>
          <a:ea typeface="+mn-ea"/>
          <a:cs typeface="+mn-cs"/>
        </a:defRPr>
      </a:lvl6pPr>
      <a:lvl7pPr marL="2743361" algn="l" defTabSz="914454" rtl="0" eaLnBrk="1" latinLnBrk="0" hangingPunct="1">
        <a:defRPr sz="1800" kern="1200">
          <a:solidFill>
            <a:schemeClr val="tx1"/>
          </a:solidFill>
          <a:latin typeface="+mn-lt"/>
          <a:ea typeface="+mn-ea"/>
          <a:cs typeface="+mn-cs"/>
        </a:defRPr>
      </a:lvl7pPr>
      <a:lvl8pPr marL="3200588" algn="l" defTabSz="914454" rtl="0" eaLnBrk="1" latinLnBrk="0" hangingPunct="1">
        <a:defRPr sz="1800" kern="1200">
          <a:solidFill>
            <a:schemeClr val="tx1"/>
          </a:solidFill>
          <a:latin typeface="+mn-lt"/>
          <a:ea typeface="+mn-ea"/>
          <a:cs typeface="+mn-cs"/>
        </a:defRPr>
      </a:lvl8pPr>
      <a:lvl9pPr marL="3657815" algn="l" defTabSz="9144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861" userDrawn="1">
          <p15:clr>
            <a:srgbClr val="F26B43"/>
          </p15:clr>
        </p15:guide>
        <p15:guide id="5" pos="211" userDrawn="1">
          <p15:clr>
            <a:srgbClr val="F26B43"/>
          </p15:clr>
        </p15:guide>
        <p15:guide id="6" pos="7469" userDrawn="1">
          <p15:clr>
            <a:srgbClr val="F26B43"/>
          </p15:clr>
        </p15:guide>
        <p15:guide id="7" orient="horz" pos="4133" userDrawn="1">
          <p15:clr>
            <a:srgbClr val="F26B43"/>
          </p15:clr>
        </p15:guide>
        <p15:guide id="11" orient="horz" pos="4292" userDrawn="1">
          <p15:clr>
            <a:srgbClr val="F26B43"/>
          </p15:clr>
        </p15:guide>
        <p15:guide id="13" pos="708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94773"/>
      </p:ext>
    </p:extLst>
  </p:cSld>
  <p:clrMap bg1="lt1" tx1="dk1" bg2="lt2" tx2="dk2" accent1="accent1" accent2="accent2" accent3="accent3" accent4="accent4" accent5="accent5" accent6="accent6" hlink="hlink" folHlink="folHlink"/>
  <p:sldLayoutIdLst>
    <p:sldLayoutId id="2147483779" r:id="rId1"/>
    <p:sldLayoutId id="2147483780" r:id="rId2"/>
  </p:sldLayoutIdLst>
  <p:hf hdr="0"/>
  <p:txStyles>
    <p:titleStyle>
      <a:lvl1pPr algn="l" defTabSz="414772" rtl="0" eaLnBrk="1" latinLnBrk="0" hangingPunct="1">
        <a:lnSpc>
          <a:spcPct val="90000"/>
        </a:lnSpc>
        <a:spcBef>
          <a:spcPct val="0"/>
        </a:spcBef>
        <a:buNone/>
        <a:defRPr sz="2948" kern="1200" baseline="0">
          <a:solidFill>
            <a:schemeClr val="tx1"/>
          </a:solidFill>
          <a:latin typeface="Calibri Bold" pitchFamily="2" charset="77"/>
          <a:ea typeface="+mj-ea"/>
          <a:cs typeface="+mj-cs"/>
        </a:defRPr>
      </a:lvl1pPr>
    </p:titleStyle>
    <p:bodyStyle>
      <a:lvl1pPr marL="103693" indent="-103693" algn="l" defTabSz="414772" rtl="0" eaLnBrk="1" latinLnBrk="0" hangingPunct="1">
        <a:lnSpc>
          <a:spcPct val="90000"/>
        </a:lnSpc>
        <a:spcBef>
          <a:spcPts val="454"/>
        </a:spcBef>
        <a:buFont typeface="Arial" panose="020B0604020202020204" pitchFamily="34" charset="0"/>
        <a:buChar char="•"/>
        <a:defRPr sz="1270" kern="1200">
          <a:solidFill>
            <a:schemeClr val="tx1"/>
          </a:solidFill>
          <a:latin typeface="+mn-lt"/>
          <a:ea typeface="+mn-ea"/>
          <a:cs typeface="+mn-cs"/>
        </a:defRPr>
      </a:lvl1pPr>
      <a:lvl2pPr marL="311079" indent="-103693" algn="l" defTabSz="414772" rtl="0" eaLnBrk="1" latinLnBrk="0" hangingPunct="1">
        <a:lnSpc>
          <a:spcPct val="90000"/>
        </a:lnSpc>
        <a:spcBef>
          <a:spcPts val="227"/>
        </a:spcBef>
        <a:buFont typeface="Arial" panose="020B0604020202020204" pitchFamily="34" charset="0"/>
        <a:buChar char="•"/>
        <a:defRPr sz="1089" kern="1200">
          <a:solidFill>
            <a:schemeClr val="tx1"/>
          </a:solidFill>
          <a:latin typeface="+mn-lt"/>
          <a:ea typeface="+mn-ea"/>
          <a:cs typeface="+mn-cs"/>
        </a:defRPr>
      </a:lvl2pPr>
      <a:lvl3pPr marL="518465" indent="-103693" algn="l" defTabSz="414772" rtl="0" eaLnBrk="1" latinLnBrk="0" hangingPunct="1">
        <a:lnSpc>
          <a:spcPct val="90000"/>
        </a:lnSpc>
        <a:spcBef>
          <a:spcPts val="227"/>
        </a:spcBef>
        <a:buFont typeface="Arial" panose="020B0604020202020204" pitchFamily="34" charset="0"/>
        <a:buChar char="•"/>
        <a:defRPr sz="907" kern="1200">
          <a:solidFill>
            <a:schemeClr val="tx1"/>
          </a:solidFill>
          <a:latin typeface="+mn-lt"/>
          <a:ea typeface="+mn-ea"/>
          <a:cs typeface="+mn-cs"/>
        </a:defRPr>
      </a:lvl3pPr>
      <a:lvl4pPr marL="725851"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4pPr>
      <a:lvl5pPr marL="933237"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5pPr>
      <a:lvl6pPr marL="1140623"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6pPr>
      <a:lvl7pPr marL="1348008"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7pPr>
      <a:lvl8pPr marL="1555394"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8pPr>
      <a:lvl9pPr marL="1762780" indent="-103693" algn="l" defTabSz="414772" rtl="0" eaLnBrk="1" latinLnBrk="0" hangingPunct="1">
        <a:lnSpc>
          <a:spcPct val="90000"/>
        </a:lnSpc>
        <a:spcBef>
          <a:spcPts val="227"/>
        </a:spcBef>
        <a:buFont typeface="Arial" panose="020B0604020202020204" pitchFamily="34" charset="0"/>
        <a:buChar char="•"/>
        <a:defRPr sz="816" kern="1200">
          <a:solidFill>
            <a:schemeClr val="tx1"/>
          </a:solidFill>
          <a:latin typeface="+mn-lt"/>
          <a:ea typeface="+mn-ea"/>
          <a:cs typeface="+mn-cs"/>
        </a:defRPr>
      </a:lvl9pPr>
    </p:bodyStyle>
    <p:otherStyle>
      <a:defPPr>
        <a:defRPr lang="de-DE"/>
      </a:defPPr>
      <a:lvl1pPr marL="0" algn="l" defTabSz="414772" rtl="0" eaLnBrk="1" latinLnBrk="0" hangingPunct="1">
        <a:defRPr sz="816" kern="1200">
          <a:solidFill>
            <a:schemeClr val="tx1"/>
          </a:solidFill>
          <a:latin typeface="+mn-lt"/>
          <a:ea typeface="+mn-ea"/>
          <a:cs typeface="+mn-cs"/>
        </a:defRPr>
      </a:lvl1pPr>
      <a:lvl2pPr marL="207386" algn="l" defTabSz="414772" rtl="0" eaLnBrk="1" latinLnBrk="0" hangingPunct="1">
        <a:defRPr sz="816" kern="1200">
          <a:solidFill>
            <a:schemeClr val="tx1"/>
          </a:solidFill>
          <a:latin typeface="+mn-lt"/>
          <a:ea typeface="+mn-ea"/>
          <a:cs typeface="+mn-cs"/>
        </a:defRPr>
      </a:lvl2pPr>
      <a:lvl3pPr marL="414772" algn="l" defTabSz="414772" rtl="0" eaLnBrk="1" latinLnBrk="0" hangingPunct="1">
        <a:defRPr sz="816" kern="1200">
          <a:solidFill>
            <a:schemeClr val="tx1"/>
          </a:solidFill>
          <a:latin typeface="+mn-lt"/>
          <a:ea typeface="+mn-ea"/>
          <a:cs typeface="+mn-cs"/>
        </a:defRPr>
      </a:lvl3pPr>
      <a:lvl4pPr marL="622158" algn="l" defTabSz="414772" rtl="0" eaLnBrk="1" latinLnBrk="0" hangingPunct="1">
        <a:defRPr sz="816" kern="1200">
          <a:solidFill>
            <a:schemeClr val="tx1"/>
          </a:solidFill>
          <a:latin typeface="+mn-lt"/>
          <a:ea typeface="+mn-ea"/>
          <a:cs typeface="+mn-cs"/>
        </a:defRPr>
      </a:lvl4pPr>
      <a:lvl5pPr marL="829544" algn="l" defTabSz="414772" rtl="0" eaLnBrk="1" latinLnBrk="0" hangingPunct="1">
        <a:defRPr sz="816" kern="1200">
          <a:solidFill>
            <a:schemeClr val="tx1"/>
          </a:solidFill>
          <a:latin typeface="+mn-lt"/>
          <a:ea typeface="+mn-ea"/>
          <a:cs typeface="+mn-cs"/>
        </a:defRPr>
      </a:lvl5pPr>
      <a:lvl6pPr marL="1036930" algn="l" defTabSz="414772" rtl="0" eaLnBrk="1" latinLnBrk="0" hangingPunct="1">
        <a:defRPr sz="816" kern="1200">
          <a:solidFill>
            <a:schemeClr val="tx1"/>
          </a:solidFill>
          <a:latin typeface="+mn-lt"/>
          <a:ea typeface="+mn-ea"/>
          <a:cs typeface="+mn-cs"/>
        </a:defRPr>
      </a:lvl6pPr>
      <a:lvl7pPr marL="1244316" algn="l" defTabSz="414772" rtl="0" eaLnBrk="1" latinLnBrk="0" hangingPunct="1">
        <a:defRPr sz="816" kern="1200">
          <a:solidFill>
            <a:schemeClr val="tx1"/>
          </a:solidFill>
          <a:latin typeface="+mn-lt"/>
          <a:ea typeface="+mn-ea"/>
          <a:cs typeface="+mn-cs"/>
        </a:defRPr>
      </a:lvl7pPr>
      <a:lvl8pPr marL="1451701" algn="l" defTabSz="414772" rtl="0" eaLnBrk="1" latinLnBrk="0" hangingPunct="1">
        <a:defRPr sz="816" kern="1200">
          <a:solidFill>
            <a:schemeClr val="tx1"/>
          </a:solidFill>
          <a:latin typeface="+mn-lt"/>
          <a:ea typeface="+mn-ea"/>
          <a:cs typeface="+mn-cs"/>
        </a:defRPr>
      </a:lvl8pPr>
      <a:lvl9pPr marL="1659087" algn="l" defTabSz="414772" rtl="0" eaLnBrk="1" latinLnBrk="0" hangingPunct="1">
        <a:defRPr sz="8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187" userDrawn="1">
          <p15:clr>
            <a:srgbClr val="F26B43"/>
          </p15:clr>
        </p15:guide>
        <p15:guide id="3" pos="7469" userDrawn="1">
          <p15:clr>
            <a:srgbClr val="F26B43"/>
          </p15:clr>
        </p15:guide>
        <p15:guide id="4" orient="horz" pos="4133" userDrawn="1">
          <p15:clr>
            <a:srgbClr val="F26B43"/>
          </p15:clr>
        </p15:guide>
        <p15:guide id="5" orient="horz" pos="11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064BA57-BA9C-BFA7-121E-9E66DA281C8F}"/>
              </a:ext>
            </a:extLst>
          </p:cNvPr>
          <p:cNvSpPr>
            <a:spLocks noGrp="1"/>
          </p:cNvSpPr>
          <p:nvPr>
            <p:ph type="body" sz="quarter" idx="11"/>
          </p:nvPr>
        </p:nvSpPr>
        <p:spPr/>
        <p:txBody>
          <a:bodyPr/>
          <a:lstStyle/>
          <a:p>
            <a:pPr>
              <a:lnSpc>
                <a:spcPct val="114000"/>
              </a:lnSpc>
            </a:pPr>
            <a:r>
              <a:rPr lang="de-DE" dirty="0"/>
              <a:t>Anders unterwegs: Mobilitätsverhalten von Frauen im Fokus</a:t>
            </a:r>
          </a:p>
          <a:p>
            <a:r>
              <a:rPr lang="de-DE" sz="2800" dirty="0"/>
              <a:t>Frauen gehen schon ihren Weg? Teil 2</a:t>
            </a:r>
          </a:p>
          <a:p>
            <a:r>
              <a:rPr lang="de-DE" sz="2800" dirty="0"/>
              <a:t>Stuttgart, 13.10.2025</a:t>
            </a:r>
          </a:p>
        </p:txBody>
      </p:sp>
      <p:sp>
        <p:nvSpPr>
          <p:cNvPr id="3" name="Bildplatzhalter 2">
            <a:extLst>
              <a:ext uri="{FF2B5EF4-FFF2-40B4-BE49-F238E27FC236}">
                <a16:creationId xmlns:a16="http://schemas.microsoft.com/office/drawing/2014/main" id="{6C064C6A-6DE8-F8ED-7B3D-08C8E13D1EBD}"/>
              </a:ext>
            </a:extLst>
          </p:cNvPr>
          <p:cNvSpPr>
            <a:spLocks noGrp="1"/>
          </p:cNvSpPr>
          <p:nvPr>
            <p:ph type="pic" sz="quarter" idx="12"/>
          </p:nvPr>
        </p:nvSpPr>
        <p:spPr/>
        <p:txBody>
          <a:bodyPr/>
          <a:lstStyle/>
          <a:p>
            <a:endParaRPr lang="de-DE"/>
          </a:p>
        </p:txBody>
      </p:sp>
      <p:sp>
        <p:nvSpPr>
          <p:cNvPr id="4" name="Textplatzhalter 3">
            <a:extLst>
              <a:ext uri="{FF2B5EF4-FFF2-40B4-BE49-F238E27FC236}">
                <a16:creationId xmlns:a16="http://schemas.microsoft.com/office/drawing/2014/main" id="{DD56217E-148B-9143-D67F-E7F73F671D59}"/>
              </a:ext>
            </a:extLst>
          </p:cNvPr>
          <p:cNvSpPr>
            <a:spLocks noGrp="1"/>
          </p:cNvSpPr>
          <p:nvPr>
            <p:ph type="body" sz="quarter" idx="15"/>
          </p:nvPr>
        </p:nvSpPr>
        <p:spPr/>
        <p:txBody>
          <a:bodyPr/>
          <a:lstStyle/>
          <a:p>
            <a:r>
              <a:rPr lang="de-DE" dirty="0"/>
              <a:t>Prof. Dr. Claudia Hille</a:t>
            </a:r>
          </a:p>
        </p:txBody>
      </p:sp>
    </p:spTree>
    <p:extLst>
      <p:ext uri="{BB962C8B-B14F-4D97-AF65-F5344CB8AC3E}">
        <p14:creationId xmlns:p14="http://schemas.microsoft.com/office/powerpoint/2010/main" val="2661556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30EF8-41E8-56C3-ADE8-5840D40082B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E63D8DA-EB67-63E5-8BA5-B4B32C55EFDB}"/>
              </a:ext>
            </a:extLst>
          </p:cNvPr>
          <p:cNvSpPr>
            <a:spLocks noGrp="1"/>
          </p:cNvSpPr>
          <p:nvPr>
            <p:ph type="body" sz="quarter" idx="18"/>
          </p:nvPr>
        </p:nvSpPr>
        <p:spPr>
          <a:xfrm>
            <a:off x="334961" y="1206000"/>
            <a:ext cx="6620316" cy="4599488"/>
          </a:xfrm>
        </p:spPr>
        <p:txBody>
          <a:bodyPr numCol="1"/>
          <a:lstStyle/>
          <a:p>
            <a:pPr>
              <a:lnSpc>
                <a:spcPct val="114000"/>
              </a:lnSpc>
            </a:pPr>
            <a:r>
              <a:rPr lang="de-DE" sz="2000" b="1" dirty="0"/>
              <a:t>Unterschiede in Ost und West:</a:t>
            </a:r>
          </a:p>
          <a:p>
            <a:pPr marL="342900" indent="-342900">
              <a:lnSpc>
                <a:spcPct val="114000"/>
              </a:lnSpc>
              <a:buFont typeface="Wingdings" panose="05000000000000000000" pitchFamily="2" charset="2"/>
              <a:buChar char="à"/>
            </a:pPr>
            <a:endParaRPr lang="de-DE" sz="2000" dirty="0"/>
          </a:p>
          <a:p>
            <a:pPr>
              <a:lnSpc>
                <a:spcPct val="114000"/>
              </a:lnSpc>
            </a:pPr>
            <a:endParaRPr lang="de-DE" sz="2000" dirty="0"/>
          </a:p>
        </p:txBody>
      </p:sp>
      <p:sp>
        <p:nvSpPr>
          <p:cNvPr id="3" name="Datumsplatzhalter 2">
            <a:extLst>
              <a:ext uri="{FF2B5EF4-FFF2-40B4-BE49-F238E27FC236}">
                <a16:creationId xmlns:a16="http://schemas.microsoft.com/office/drawing/2014/main" id="{88DD89A6-EDDA-4818-7BCF-7B946C5A14C2}"/>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4F137CC2-EEE5-0298-972E-D713C3F93134}"/>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F448193B-213E-E146-94EE-055D6AAD27B3}"/>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10</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7E819BCD-CB9D-5C6A-44D8-CED65CFACB73}"/>
              </a:ext>
            </a:extLst>
          </p:cNvPr>
          <p:cNvSpPr>
            <a:spLocks noGrp="1"/>
          </p:cNvSpPr>
          <p:nvPr>
            <p:ph type="body" sz="quarter" idx="24"/>
          </p:nvPr>
        </p:nvSpPr>
        <p:spPr/>
        <p:txBody>
          <a:bodyPr/>
          <a:lstStyle/>
          <a:p>
            <a:r>
              <a:rPr lang="de-DE" dirty="0"/>
              <a:t>Mobilitätsbezogene Zeitarmut – Ursachen  </a:t>
            </a:r>
          </a:p>
        </p:txBody>
      </p:sp>
      <p:sp>
        <p:nvSpPr>
          <p:cNvPr id="7" name="Textplatzhalter 6">
            <a:extLst>
              <a:ext uri="{FF2B5EF4-FFF2-40B4-BE49-F238E27FC236}">
                <a16:creationId xmlns:a16="http://schemas.microsoft.com/office/drawing/2014/main" id="{DAC2FF8A-8FAD-A131-7552-29FCDF8FB7AC}"/>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9DEBACC1-5FB0-B558-EC86-93EC29562616}"/>
              </a:ext>
            </a:extLst>
          </p:cNvPr>
          <p:cNvSpPr>
            <a:spLocks noGrp="1"/>
          </p:cNvSpPr>
          <p:nvPr>
            <p:ph type="body" sz="quarter" idx="33"/>
          </p:nvPr>
        </p:nvSpPr>
        <p:spPr/>
        <p:txBody>
          <a:bodyPr/>
          <a:lstStyle/>
          <a:p>
            <a:endParaRPr lang="de-DE"/>
          </a:p>
        </p:txBody>
      </p:sp>
      <p:pic>
        <p:nvPicPr>
          <p:cNvPr id="9" name="Inhaltsplatzhalter 5">
            <a:extLst>
              <a:ext uri="{FF2B5EF4-FFF2-40B4-BE49-F238E27FC236}">
                <a16:creationId xmlns:a16="http://schemas.microsoft.com/office/drawing/2014/main" id="{62108C92-F531-9760-FF45-43A2722CE0FE}"/>
              </a:ext>
            </a:extLst>
          </p:cNvPr>
          <p:cNvPicPr>
            <a:picLocks noChangeAspect="1"/>
          </p:cNvPicPr>
          <p:nvPr/>
        </p:nvPicPr>
        <p:blipFill rotWithShape="1">
          <a:blip r:embed="rId3"/>
          <a:srcRect l="18261" t="17264" r="45105" b="5768"/>
          <a:stretch/>
        </p:blipFill>
        <p:spPr>
          <a:xfrm>
            <a:off x="4909910" y="1124744"/>
            <a:ext cx="4189860" cy="4951655"/>
          </a:xfrm>
          <a:prstGeom prst="rect">
            <a:avLst/>
          </a:prstGeom>
          <a:ln>
            <a:solidFill>
              <a:schemeClr val="bg1">
                <a:lumMod val="95000"/>
              </a:schemeClr>
            </a:solidFill>
          </a:ln>
        </p:spPr>
      </p:pic>
      <p:sp>
        <p:nvSpPr>
          <p:cNvPr id="10" name="Foliennummernplatzhalter 3">
            <a:extLst>
              <a:ext uri="{FF2B5EF4-FFF2-40B4-BE49-F238E27FC236}">
                <a16:creationId xmlns:a16="http://schemas.microsoft.com/office/drawing/2014/main" id="{62830B7D-496A-11C1-CDC4-0CF6E45DE207}"/>
              </a:ext>
            </a:extLst>
          </p:cNvPr>
          <p:cNvSpPr txBox="1">
            <a:spLocks/>
          </p:cNvSpPr>
          <p:nvPr/>
        </p:nvSpPr>
        <p:spPr bwMode="auto">
          <a:xfrm>
            <a:off x="6930704" y="6322431"/>
            <a:ext cx="2592288" cy="261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ctr" rtl="0" eaLnBrk="0" fontAlgn="base" hangingPunct="0">
              <a:spcBef>
                <a:spcPct val="0"/>
              </a:spcBef>
              <a:spcAft>
                <a:spcPct val="0"/>
              </a:spcAft>
              <a:defRPr sz="1000" b="0" kern="1200">
                <a:solidFill>
                  <a:schemeClr val="bg1"/>
                </a:solidFill>
                <a:latin typeface="Arial" charset="0"/>
                <a:ea typeface="ＭＳ Ｐゴシック" pitchFamily="1" charset="-128"/>
                <a:cs typeface="+mn-cs"/>
              </a:defRPr>
            </a:lvl1pPr>
            <a:lvl2pPr marL="457200" algn="l" rtl="0" fontAlgn="base">
              <a:spcBef>
                <a:spcPct val="0"/>
              </a:spcBef>
              <a:spcAft>
                <a:spcPct val="0"/>
              </a:spcAft>
              <a:defRPr sz="1600" b="1"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1600" b="1"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1600" b="1"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1600" b="1" kern="1200">
                <a:solidFill>
                  <a:schemeClr val="tx1"/>
                </a:solidFill>
                <a:latin typeface="Arial" pitchFamily="34" charset="0"/>
                <a:ea typeface="ＭＳ Ｐゴシック"/>
                <a:cs typeface="ＭＳ Ｐゴシック"/>
              </a:defRPr>
            </a:lvl5pPr>
            <a:lvl6pPr marL="2286000" algn="l" defTabSz="914400" rtl="0" eaLnBrk="1" latinLnBrk="0" hangingPunct="1">
              <a:defRPr sz="1600" b="1" kern="1200">
                <a:solidFill>
                  <a:schemeClr val="tx1"/>
                </a:solidFill>
                <a:latin typeface="Arial" pitchFamily="34" charset="0"/>
                <a:ea typeface="ＭＳ Ｐゴシック"/>
                <a:cs typeface="ＭＳ Ｐゴシック"/>
              </a:defRPr>
            </a:lvl6pPr>
            <a:lvl7pPr marL="2743200" algn="l" defTabSz="914400" rtl="0" eaLnBrk="1" latinLnBrk="0" hangingPunct="1">
              <a:defRPr sz="1600" b="1" kern="1200">
                <a:solidFill>
                  <a:schemeClr val="tx1"/>
                </a:solidFill>
                <a:latin typeface="Arial" pitchFamily="34" charset="0"/>
                <a:ea typeface="ＭＳ Ｐゴシック"/>
                <a:cs typeface="ＭＳ Ｐゴシック"/>
              </a:defRPr>
            </a:lvl7pPr>
            <a:lvl8pPr marL="3200400" algn="l" defTabSz="914400" rtl="0" eaLnBrk="1" latinLnBrk="0" hangingPunct="1">
              <a:defRPr sz="1600" b="1" kern="1200">
                <a:solidFill>
                  <a:schemeClr val="tx1"/>
                </a:solidFill>
                <a:latin typeface="Arial" pitchFamily="34" charset="0"/>
                <a:ea typeface="ＭＳ Ｐゴシック"/>
                <a:cs typeface="ＭＳ Ｐゴシック"/>
              </a:defRPr>
            </a:lvl8pPr>
            <a:lvl9pPr marL="3657600" algn="l" defTabSz="914400" rtl="0" eaLnBrk="1" latinLnBrk="0" hangingPunct="1">
              <a:defRPr sz="1600" b="1" kern="1200">
                <a:solidFill>
                  <a:schemeClr val="tx1"/>
                </a:solidFill>
                <a:latin typeface="Arial" pitchFamily="34" charset="0"/>
                <a:ea typeface="ＭＳ Ｐゴシック"/>
                <a:cs typeface="ＭＳ Ｐゴシック"/>
              </a:defRPr>
            </a:lvl9pPr>
          </a:lstStyle>
          <a:p>
            <a:pPr>
              <a:defRPr/>
            </a:pPr>
            <a:r>
              <a:rPr lang="de-DE" sz="1200" dirty="0">
                <a:solidFill>
                  <a:schemeClr val="bg1">
                    <a:lumMod val="65000"/>
                  </a:schemeClr>
                </a:solidFill>
                <a:latin typeface="+mn-lt"/>
              </a:rPr>
              <a:t>Quelle: BMFSFJ 2023</a:t>
            </a:r>
          </a:p>
        </p:txBody>
      </p:sp>
    </p:spTree>
    <p:extLst>
      <p:ext uri="{BB962C8B-B14F-4D97-AF65-F5344CB8AC3E}">
        <p14:creationId xmlns:p14="http://schemas.microsoft.com/office/powerpoint/2010/main" val="406884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C01F3-1C2E-D660-876F-C5FC0383F7BE}"/>
            </a:ext>
          </a:extLst>
        </p:cNvPr>
        <p:cNvGrpSpPr/>
        <p:nvPr/>
      </p:nvGrpSpPr>
      <p:grpSpPr>
        <a:xfrm>
          <a:off x="0" y="0"/>
          <a:ext cx="0" cy="0"/>
          <a:chOff x="0" y="0"/>
          <a:chExt cx="0" cy="0"/>
        </a:xfrm>
      </p:grpSpPr>
      <p:sp>
        <p:nvSpPr>
          <p:cNvPr id="3" name="Datumsplatzhalter 2">
            <a:extLst>
              <a:ext uri="{FF2B5EF4-FFF2-40B4-BE49-F238E27FC236}">
                <a16:creationId xmlns:a16="http://schemas.microsoft.com/office/drawing/2014/main" id="{DB35A5DE-290A-7E00-A39E-380213C0A1A5}"/>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14E4AA2A-9E29-E2FA-4A5C-BE142C002154}"/>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B95C5B90-7EEF-3977-4B18-DD44D80C395E}"/>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AF6EA5A1-76AA-5C60-A968-A5EDE7208AD5}"/>
              </a:ext>
            </a:extLst>
          </p:cNvPr>
          <p:cNvSpPr>
            <a:spLocks noGrp="1"/>
          </p:cNvSpPr>
          <p:nvPr>
            <p:ph type="body" sz="quarter" idx="24"/>
          </p:nvPr>
        </p:nvSpPr>
        <p:spPr/>
        <p:txBody>
          <a:bodyPr/>
          <a:lstStyle/>
          <a:p>
            <a:r>
              <a:rPr lang="de-DE" dirty="0"/>
              <a:t>Mobilitätsbezogene Zeitarmut – Ursachen  </a:t>
            </a:r>
          </a:p>
        </p:txBody>
      </p:sp>
      <p:sp>
        <p:nvSpPr>
          <p:cNvPr id="7" name="Textplatzhalter 6">
            <a:extLst>
              <a:ext uri="{FF2B5EF4-FFF2-40B4-BE49-F238E27FC236}">
                <a16:creationId xmlns:a16="http://schemas.microsoft.com/office/drawing/2014/main" id="{AF34A8A4-D487-F8CF-C9EF-BBA568248226}"/>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C72A4C90-2AB3-3D1C-1BED-46D6C7850351}"/>
              </a:ext>
            </a:extLst>
          </p:cNvPr>
          <p:cNvSpPr>
            <a:spLocks noGrp="1"/>
          </p:cNvSpPr>
          <p:nvPr>
            <p:ph type="body" sz="quarter" idx="33"/>
          </p:nvPr>
        </p:nvSpPr>
        <p:spPr/>
        <p:txBody>
          <a:bodyPr/>
          <a:lstStyle/>
          <a:p>
            <a:endParaRPr lang="de-DE"/>
          </a:p>
        </p:txBody>
      </p:sp>
      <p:pic>
        <p:nvPicPr>
          <p:cNvPr id="12" name="Inhaltsplatzhalter 6">
            <a:extLst>
              <a:ext uri="{FF2B5EF4-FFF2-40B4-BE49-F238E27FC236}">
                <a16:creationId xmlns:a16="http://schemas.microsoft.com/office/drawing/2014/main" id="{4C725D33-3531-D875-4338-9BF04E1914AD}"/>
              </a:ext>
            </a:extLst>
          </p:cNvPr>
          <p:cNvPicPr>
            <a:picLocks noChangeAspect="1"/>
          </p:cNvPicPr>
          <p:nvPr/>
        </p:nvPicPr>
        <p:blipFill rotWithShape="1">
          <a:blip r:embed="rId3"/>
          <a:srcRect l="18500" t="17800" r="9051" b="8002"/>
          <a:stretch/>
        </p:blipFill>
        <p:spPr>
          <a:xfrm>
            <a:off x="306580" y="945187"/>
            <a:ext cx="8530839" cy="4914440"/>
          </a:xfrm>
          <a:prstGeom prst="rect">
            <a:avLst/>
          </a:prstGeom>
        </p:spPr>
      </p:pic>
      <p:sp>
        <p:nvSpPr>
          <p:cNvPr id="13" name="Foliennummernplatzhalter 3">
            <a:extLst>
              <a:ext uri="{FF2B5EF4-FFF2-40B4-BE49-F238E27FC236}">
                <a16:creationId xmlns:a16="http://schemas.microsoft.com/office/drawing/2014/main" id="{D675BBF7-E2FC-D7C7-DB24-66B01B789504}"/>
              </a:ext>
            </a:extLst>
          </p:cNvPr>
          <p:cNvSpPr txBox="1">
            <a:spLocks/>
          </p:cNvSpPr>
          <p:nvPr/>
        </p:nvSpPr>
        <p:spPr bwMode="auto">
          <a:xfrm>
            <a:off x="8350942" y="5466365"/>
            <a:ext cx="2592288" cy="261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ctr" rtl="0" eaLnBrk="0" fontAlgn="base" hangingPunct="0">
              <a:spcBef>
                <a:spcPct val="0"/>
              </a:spcBef>
              <a:spcAft>
                <a:spcPct val="0"/>
              </a:spcAft>
              <a:defRPr sz="1000" b="0" kern="1200">
                <a:solidFill>
                  <a:schemeClr val="bg1"/>
                </a:solidFill>
                <a:latin typeface="Arial" charset="0"/>
                <a:ea typeface="ＭＳ Ｐゴシック" pitchFamily="1" charset="-128"/>
                <a:cs typeface="+mn-cs"/>
              </a:defRPr>
            </a:lvl1pPr>
            <a:lvl2pPr marL="457200" algn="l" rtl="0" fontAlgn="base">
              <a:spcBef>
                <a:spcPct val="0"/>
              </a:spcBef>
              <a:spcAft>
                <a:spcPct val="0"/>
              </a:spcAft>
              <a:defRPr sz="1600" b="1"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1600" b="1"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1600" b="1"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1600" b="1" kern="1200">
                <a:solidFill>
                  <a:schemeClr val="tx1"/>
                </a:solidFill>
                <a:latin typeface="Arial" pitchFamily="34" charset="0"/>
                <a:ea typeface="ＭＳ Ｐゴシック"/>
                <a:cs typeface="ＭＳ Ｐゴシック"/>
              </a:defRPr>
            </a:lvl5pPr>
            <a:lvl6pPr marL="2286000" algn="l" defTabSz="914400" rtl="0" eaLnBrk="1" latinLnBrk="0" hangingPunct="1">
              <a:defRPr sz="1600" b="1" kern="1200">
                <a:solidFill>
                  <a:schemeClr val="tx1"/>
                </a:solidFill>
                <a:latin typeface="Arial" pitchFamily="34" charset="0"/>
                <a:ea typeface="ＭＳ Ｐゴシック"/>
                <a:cs typeface="ＭＳ Ｐゴシック"/>
              </a:defRPr>
            </a:lvl6pPr>
            <a:lvl7pPr marL="2743200" algn="l" defTabSz="914400" rtl="0" eaLnBrk="1" latinLnBrk="0" hangingPunct="1">
              <a:defRPr sz="1600" b="1" kern="1200">
                <a:solidFill>
                  <a:schemeClr val="tx1"/>
                </a:solidFill>
                <a:latin typeface="Arial" pitchFamily="34" charset="0"/>
                <a:ea typeface="ＭＳ Ｐゴシック"/>
                <a:cs typeface="ＭＳ Ｐゴシック"/>
              </a:defRPr>
            </a:lvl7pPr>
            <a:lvl8pPr marL="3200400" algn="l" defTabSz="914400" rtl="0" eaLnBrk="1" latinLnBrk="0" hangingPunct="1">
              <a:defRPr sz="1600" b="1" kern="1200">
                <a:solidFill>
                  <a:schemeClr val="tx1"/>
                </a:solidFill>
                <a:latin typeface="Arial" pitchFamily="34" charset="0"/>
                <a:ea typeface="ＭＳ Ｐゴシック"/>
                <a:cs typeface="ＭＳ Ｐゴシック"/>
              </a:defRPr>
            </a:lvl8pPr>
            <a:lvl9pPr marL="3657600" algn="l" defTabSz="914400" rtl="0" eaLnBrk="1" latinLnBrk="0" hangingPunct="1">
              <a:defRPr sz="1600" b="1" kern="1200">
                <a:solidFill>
                  <a:schemeClr val="tx1"/>
                </a:solidFill>
                <a:latin typeface="Arial" pitchFamily="34" charset="0"/>
                <a:ea typeface="ＭＳ Ｐゴシック"/>
                <a:cs typeface="ＭＳ Ｐゴシック"/>
              </a:defRPr>
            </a:lvl9pPr>
          </a:lstStyle>
          <a:p>
            <a:pPr>
              <a:defRPr/>
            </a:pPr>
            <a:r>
              <a:rPr lang="de-DE" sz="1200" dirty="0">
                <a:solidFill>
                  <a:schemeClr val="bg1">
                    <a:lumMod val="65000"/>
                  </a:schemeClr>
                </a:solidFill>
                <a:latin typeface="+mn-lt"/>
              </a:rPr>
              <a:t>Quelle: BMFSFJ 2023</a:t>
            </a:r>
          </a:p>
        </p:txBody>
      </p:sp>
    </p:spTree>
    <p:extLst>
      <p:ext uri="{BB962C8B-B14F-4D97-AF65-F5344CB8AC3E}">
        <p14:creationId xmlns:p14="http://schemas.microsoft.com/office/powerpoint/2010/main" val="1741479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DE092-9109-0965-8D6B-22951BF476E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5BC7260-87F8-3EFB-8AF3-1CE23368B644}"/>
              </a:ext>
            </a:extLst>
          </p:cNvPr>
          <p:cNvSpPr>
            <a:spLocks noGrp="1"/>
          </p:cNvSpPr>
          <p:nvPr>
            <p:ph type="body" sz="quarter" idx="18"/>
          </p:nvPr>
        </p:nvSpPr>
        <p:spPr/>
        <p:txBody>
          <a:bodyPr numCol="1"/>
          <a:lstStyle/>
          <a:p>
            <a:pPr>
              <a:lnSpc>
                <a:spcPct val="114000"/>
              </a:lnSpc>
            </a:pPr>
            <a:r>
              <a:rPr lang="de-DE" sz="2200" dirty="0"/>
              <a:t>Verantwortlichkeit für Pflege wird festgeschrieben durch:  </a:t>
            </a:r>
          </a:p>
          <a:p>
            <a:pPr marL="342900" indent="-342900">
              <a:lnSpc>
                <a:spcPct val="114000"/>
              </a:lnSpc>
              <a:buFont typeface="Arial" panose="020B0604020202020204" pitchFamily="34" charset="0"/>
              <a:buChar char="•"/>
            </a:pPr>
            <a:r>
              <a:rPr lang="de-DE" sz="2200" b="1" dirty="0"/>
              <a:t>zeitliche Verfügbarkeit </a:t>
            </a:r>
            <a:r>
              <a:rPr lang="de-DE" sz="2200" dirty="0"/>
              <a:t>aufgrund keiner oder kürzerer Erwerbsarbeit, </a:t>
            </a:r>
          </a:p>
          <a:p>
            <a:pPr marL="342900" indent="-342900">
              <a:lnSpc>
                <a:spcPct val="114000"/>
              </a:lnSpc>
              <a:buFont typeface="Arial" panose="020B0604020202020204" pitchFamily="34" charset="0"/>
              <a:buChar char="•"/>
            </a:pPr>
            <a:r>
              <a:rPr lang="de-DE" sz="2200" b="1" dirty="0"/>
              <a:t>soziale Normen </a:t>
            </a:r>
            <a:r>
              <a:rPr lang="de-DE" sz="2200" dirty="0"/>
              <a:t>(„ambulant vor stationär“),</a:t>
            </a:r>
          </a:p>
          <a:p>
            <a:pPr marL="342900" indent="-342900">
              <a:lnSpc>
                <a:spcPct val="114000"/>
              </a:lnSpc>
              <a:buFont typeface="Arial" panose="020B0604020202020204" pitchFamily="34" charset="0"/>
              <a:buChar char="•"/>
            </a:pPr>
            <a:r>
              <a:rPr lang="de-DE" sz="2200" b="1" dirty="0"/>
              <a:t>Stereotypen</a:t>
            </a:r>
            <a:r>
              <a:rPr lang="de-DE" sz="2200" dirty="0"/>
              <a:t> („Frauen können es besser“) und  </a:t>
            </a:r>
          </a:p>
          <a:p>
            <a:pPr marL="342900" indent="-342900">
              <a:lnSpc>
                <a:spcPct val="114000"/>
              </a:lnSpc>
              <a:buFont typeface="Arial" panose="020B0604020202020204" pitchFamily="34" charset="0"/>
              <a:buChar char="•"/>
            </a:pPr>
            <a:r>
              <a:rPr lang="de-DE" sz="2200" b="1" dirty="0"/>
              <a:t>Geschlechterrollenzuschreibungen </a:t>
            </a:r>
            <a:r>
              <a:rPr lang="de-DE" sz="2200" dirty="0"/>
              <a:t>(„Frauen sind zuständig“),  </a:t>
            </a:r>
          </a:p>
          <a:p>
            <a:pPr marL="342900" indent="-342900">
              <a:lnSpc>
                <a:spcPct val="114000"/>
              </a:lnSpc>
              <a:buFont typeface="Arial" panose="020B0604020202020204" pitchFamily="34" charset="0"/>
              <a:buChar char="•"/>
            </a:pPr>
            <a:r>
              <a:rPr lang="de-DE" sz="2200" b="1" dirty="0"/>
              <a:t>Pfadabhängigkeiten, </a:t>
            </a:r>
            <a:r>
              <a:rPr lang="de-DE" sz="2200" dirty="0"/>
              <a:t>denn häufig folgt die Pflege der Eltern oder Schwiegereltern auf die Betreuung der Kinder. Damit verlängert sich die Zeit mit Betreuungsaufgaben stark und reduzierter oder unterbrochener Erwerbsarbeit.</a:t>
            </a:r>
          </a:p>
          <a:p>
            <a:pPr>
              <a:lnSpc>
                <a:spcPct val="114000"/>
              </a:lnSpc>
            </a:pPr>
            <a:endParaRPr lang="de-DE" sz="2200" dirty="0"/>
          </a:p>
        </p:txBody>
      </p:sp>
      <p:sp>
        <p:nvSpPr>
          <p:cNvPr id="3" name="Datumsplatzhalter 2">
            <a:extLst>
              <a:ext uri="{FF2B5EF4-FFF2-40B4-BE49-F238E27FC236}">
                <a16:creationId xmlns:a16="http://schemas.microsoft.com/office/drawing/2014/main" id="{5A3B3F2F-1479-643E-4F1E-01A36D7E15DE}"/>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09BE3AE4-28F6-6B42-8418-B9E4E4FD26B5}"/>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A22D87AC-FFE9-F677-3285-F1EB34EB77A5}"/>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12</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E1C946AD-C2DC-7965-965E-B0AFF412F2E6}"/>
              </a:ext>
            </a:extLst>
          </p:cNvPr>
          <p:cNvSpPr>
            <a:spLocks noGrp="1"/>
          </p:cNvSpPr>
          <p:nvPr>
            <p:ph type="body" sz="quarter" idx="24"/>
          </p:nvPr>
        </p:nvSpPr>
        <p:spPr/>
        <p:txBody>
          <a:bodyPr/>
          <a:lstStyle/>
          <a:p>
            <a:r>
              <a:rPr lang="de-DE" dirty="0"/>
              <a:t>Mobilitätsbezogene Zeitarmut – Ursachen  </a:t>
            </a:r>
          </a:p>
        </p:txBody>
      </p:sp>
      <p:sp>
        <p:nvSpPr>
          <p:cNvPr id="7" name="Textplatzhalter 6">
            <a:extLst>
              <a:ext uri="{FF2B5EF4-FFF2-40B4-BE49-F238E27FC236}">
                <a16:creationId xmlns:a16="http://schemas.microsoft.com/office/drawing/2014/main" id="{624CF59F-84EC-3AA3-2102-639DC9AEFADD}"/>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61F1961A-B8CB-0158-767A-293AFCFEF6FD}"/>
              </a:ext>
            </a:extLst>
          </p:cNvPr>
          <p:cNvSpPr>
            <a:spLocks noGrp="1"/>
          </p:cNvSpPr>
          <p:nvPr>
            <p:ph type="body" sz="quarter" idx="33"/>
          </p:nvPr>
        </p:nvSpPr>
        <p:spPr/>
        <p:txBody>
          <a:bodyPr/>
          <a:lstStyle/>
          <a:p>
            <a:endParaRPr lang="de-DE"/>
          </a:p>
        </p:txBody>
      </p:sp>
      <p:sp>
        <p:nvSpPr>
          <p:cNvPr id="10" name="Foliennummernplatzhalter 3">
            <a:extLst>
              <a:ext uri="{FF2B5EF4-FFF2-40B4-BE49-F238E27FC236}">
                <a16:creationId xmlns:a16="http://schemas.microsoft.com/office/drawing/2014/main" id="{A192CD88-4960-2199-BD10-5E161447C2DA}"/>
              </a:ext>
            </a:extLst>
          </p:cNvPr>
          <p:cNvSpPr txBox="1">
            <a:spLocks/>
          </p:cNvSpPr>
          <p:nvPr/>
        </p:nvSpPr>
        <p:spPr bwMode="auto">
          <a:xfrm>
            <a:off x="8350942" y="5466365"/>
            <a:ext cx="2592288" cy="261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ctr" rtl="0" eaLnBrk="0" fontAlgn="base" hangingPunct="0">
              <a:spcBef>
                <a:spcPct val="0"/>
              </a:spcBef>
              <a:spcAft>
                <a:spcPct val="0"/>
              </a:spcAft>
              <a:defRPr sz="1000" b="0" kern="1200">
                <a:solidFill>
                  <a:schemeClr val="bg1"/>
                </a:solidFill>
                <a:latin typeface="Arial" charset="0"/>
                <a:ea typeface="ＭＳ Ｐゴシック" pitchFamily="1" charset="-128"/>
                <a:cs typeface="+mn-cs"/>
              </a:defRPr>
            </a:lvl1pPr>
            <a:lvl2pPr marL="457200" algn="l" rtl="0" fontAlgn="base">
              <a:spcBef>
                <a:spcPct val="0"/>
              </a:spcBef>
              <a:spcAft>
                <a:spcPct val="0"/>
              </a:spcAft>
              <a:defRPr sz="1600" b="1"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1600" b="1"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1600" b="1"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1600" b="1" kern="1200">
                <a:solidFill>
                  <a:schemeClr val="tx1"/>
                </a:solidFill>
                <a:latin typeface="Arial" pitchFamily="34" charset="0"/>
                <a:ea typeface="ＭＳ Ｐゴシック"/>
                <a:cs typeface="ＭＳ Ｐゴシック"/>
              </a:defRPr>
            </a:lvl5pPr>
            <a:lvl6pPr marL="2286000" algn="l" defTabSz="914400" rtl="0" eaLnBrk="1" latinLnBrk="0" hangingPunct="1">
              <a:defRPr sz="1600" b="1" kern="1200">
                <a:solidFill>
                  <a:schemeClr val="tx1"/>
                </a:solidFill>
                <a:latin typeface="Arial" pitchFamily="34" charset="0"/>
                <a:ea typeface="ＭＳ Ｐゴシック"/>
                <a:cs typeface="ＭＳ Ｐゴシック"/>
              </a:defRPr>
            </a:lvl6pPr>
            <a:lvl7pPr marL="2743200" algn="l" defTabSz="914400" rtl="0" eaLnBrk="1" latinLnBrk="0" hangingPunct="1">
              <a:defRPr sz="1600" b="1" kern="1200">
                <a:solidFill>
                  <a:schemeClr val="tx1"/>
                </a:solidFill>
                <a:latin typeface="Arial" pitchFamily="34" charset="0"/>
                <a:ea typeface="ＭＳ Ｐゴシック"/>
                <a:cs typeface="ＭＳ Ｐゴシック"/>
              </a:defRPr>
            </a:lvl7pPr>
            <a:lvl8pPr marL="3200400" algn="l" defTabSz="914400" rtl="0" eaLnBrk="1" latinLnBrk="0" hangingPunct="1">
              <a:defRPr sz="1600" b="1" kern="1200">
                <a:solidFill>
                  <a:schemeClr val="tx1"/>
                </a:solidFill>
                <a:latin typeface="Arial" pitchFamily="34" charset="0"/>
                <a:ea typeface="ＭＳ Ｐゴシック"/>
                <a:cs typeface="ＭＳ Ｐゴシック"/>
              </a:defRPr>
            </a:lvl8pPr>
            <a:lvl9pPr marL="3657600" algn="l" defTabSz="914400" rtl="0" eaLnBrk="1" latinLnBrk="0" hangingPunct="1">
              <a:defRPr sz="1600" b="1" kern="1200">
                <a:solidFill>
                  <a:schemeClr val="tx1"/>
                </a:solidFill>
                <a:latin typeface="Arial" pitchFamily="34" charset="0"/>
                <a:ea typeface="ＭＳ Ｐゴシック"/>
                <a:cs typeface="ＭＳ Ｐゴシック"/>
              </a:defRPr>
            </a:lvl9pPr>
          </a:lstStyle>
          <a:p>
            <a:pPr>
              <a:defRPr/>
            </a:pPr>
            <a:r>
              <a:rPr lang="de-DE" sz="1200" dirty="0">
                <a:solidFill>
                  <a:schemeClr val="bg1">
                    <a:lumMod val="65000"/>
                  </a:schemeClr>
                </a:solidFill>
                <a:latin typeface="+mn-lt"/>
              </a:rPr>
              <a:t>Quelle: BMFSFJ 2023</a:t>
            </a:r>
          </a:p>
        </p:txBody>
      </p:sp>
    </p:spTree>
    <p:extLst>
      <p:ext uri="{BB962C8B-B14F-4D97-AF65-F5344CB8AC3E}">
        <p14:creationId xmlns:p14="http://schemas.microsoft.com/office/powerpoint/2010/main" val="28246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86F4A-47DD-D67B-2627-48999571FF1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825FB55-3658-896B-8495-27DB2F758D86}"/>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CF442F07-4362-BAFE-B97F-EA7606D3D40E}"/>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F53B526D-EB2F-DE4D-8997-0BE6EF48025F}"/>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B1ED16B8-8289-B092-6520-EED0313C8BD5}"/>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13</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E6A7D7F5-6CF6-E1EB-333E-F9BEEE1986F9}"/>
              </a:ext>
            </a:extLst>
          </p:cNvPr>
          <p:cNvSpPr>
            <a:spLocks noGrp="1"/>
          </p:cNvSpPr>
          <p:nvPr>
            <p:ph type="body" sz="quarter" idx="24"/>
          </p:nvPr>
        </p:nvSpPr>
        <p:spPr/>
        <p:txBody>
          <a:bodyPr/>
          <a:lstStyle/>
          <a:p>
            <a:r>
              <a:rPr lang="de-DE" dirty="0"/>
              <a:t>Mobilitätsbezogene Zeitarmut – Ursachen  </a:t>
            </a:r>
          </a:p>
        </p:txBody>
      </p:sp>
      <p:sp>
        <p:nvSpPr>
          <p:cNvPr id="7" name="Textplatzhalter 6">
            <a:extLst>
              <a:ext uri="{FF2B5EF4-FFF2-40B4-BE49-F238E27FC236}">
                <a16:creationId xmlns:a16="http://schemas.microsoft.com/office/drawing/2014/main" id="{C14FE288-6709-884F-EB8D-75227E053DCB}"/>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68F00C0F-CDCD-35FF-C82C-D1C01EB59F47}"/>
              </a:ext>
            </a:extLst>
          </p:cNvPr>
          <p:cNvSpPr>
            <a:spLocks noGrp="1"/>
          </p:cNvSpPr>
          <p:nvPr>
            <p:ph type="body" sz="quarter" idx="33"/>
          </p:nvPr>
        </p:nvSpPr>
        <p:spPr/>
        <p:txBody>
          <a:bodyPr/>
          <a:lstStyle/>
          <a:p>
            <a:endParaRPr lang="de-DE"/>
          </a:p>
        </p:txBody>
      </p:sp>
      <p:sp>
        <p:nvSpPr>
          <p:cNvPr id="10" name="Foliennummernplatzhalter 3">
            <a:extLst>
              <a:ext uri="{FF2B5EF4-FFF2-40B4-BE49-F238E27FC236}">
                <a16:creationId xmlns:a16="http://schemas.microsoft.com/office/drawing/2014/main" id="{D654829A-C1C8-829D-83CD-374F24C6B76C}"/>
              </a:ext>
            </a:extLst>
          </p:cNvPr>
          <p:cNvSpPr txBox="1">
            <a:spLocks/>
          </p:cNvSpPr>
          <p:nvPr/>
        </p:nvSpPr>
        <p:spPr bwMode="auto">
          <a:xfrm>
            <a:off x="8350942" y="5466365"/>
            <a:ext cx="2592288" cy="261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ctr" rtl="0" eaLnBrk="0" fontAlgn="base" hangingPunct="0">
              <a:spcBef>
                <a:spcPct val="0"/>
              </a:spcBef>
              <a:spcAft>
                <a:spcPct val="0"/>
              </a:spcAft>
              <a:defRPr sz="1000" b="0" kern="1200">
                <a:solidFill>
                  <a:schemeClr val="bg1"/>
                </a:solidFill>
                <a:latin typeface="Arial" charset="0"/>
                <a:ea typeface="ＭＳ Ｐゴシック" pitchFamily="1" charset="-128"/>
                <a:cs typeface="+mn-cs"/>
              </a:defRPr>
            </a:lvl1pPr>
            <a:lvl2pPr marL="457200" algn="l" rtl="0" fontAlgn="base">
              <a:spcBef>
                <a:spcPct val="0"/>
              </a:spcBef>
              <a:spcAft>
                <a:spcPct val="0"/>
              </a:spcAft>
              <a:defRPr sz="1600" b="1"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1600" b="1"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1600" b="1"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1600" b="1" kern="1200">
                <a:solidFill>
                  <a:schemeClr val="tx1"/>
                </a:solidFill>
                <a:latin typeface="Arial" pitchFamily="34" charset="0"/>
                <a:ea typeface="ＭＳ Ｐゴシック"/>
                <a:cs typeface="ＭＳ Ｐゴシック"/>
              </a:defRPr>
            </a:lvl5pPr>
            <a:lvl6pPr marL="2286000" algn="l" defTabSz="914400" rtl="0" eaLnBrk="1" latinLnBrk="0" hangingPunct="1">
              <a:defRPr sz="1600" b="1" kern="1200">
                <a:solidFill>
                  <a:schemeClr val="tx1"/>
                </a:solidFill>
                <a:latin typeface="Arial" pitchFamily="34" charset="0"/>
                <a:ea typeface="ＭＳ Ｐゴシック"/>
                <a:cs typeface="ＭＳ Ｐゴシック"/>
              </a:defRPr>
            </a:lvl6pPr>
            <a:lvl7pPr marL="2743200" algn="l" defTabSz="914400" rtl="0" eaLnBrk="1" latinLnBrk="0" hangingPunct="1">
              <a:defRPr sz="1600" b="1" kern="1200">
                <a:solidFill>
                  <a:schemeClr val="tx1"/>
                </a:solidFill>
                <a:latin typeface="Arial" pitchFamily="34" charset="0"/>
                <a:ea typeface="ＭＳ Ｐゴシック"/>
                <a:cs typeface="ＭＳ Ｐゴシック"/>
              </a:defRPr>
            </a:lvl7pPr>
            <a:lvl8pPr marL="3200400" algn="l" defTabSz="914400" rtl="0" eaLnBrk="1" latinLnBrk="0" hangingPunct="1">
              <a:defRPr sz="1600" b="1" kern="1200">
                <a:solidFill>
                  <a:schemeClr val="tx1"/>
                </a:solidFill>
                <a:latin typeface="Arial" pitchFamily="34" charset="0"/>
                <a:ea typeface="ＭＳ Ｐゴシック"/>
                <a:cs typeface="ＭＳ Ｐゴシック"/>
              </a:defRPr>
            </a:lvl8pPr>
            <a:lvl9pPr marL="3657600" algn="l" defTabSz="914400" rtl="0" eaLnBrk="1" latinLnBrk="0" hangingPunct="1">
              <a:defRPr sz="1600" b="1" kern="1200">
                <a:solidFill>
                  <a:schemeClr val="tx1"/>
                </a:solidFill>
                <a:latin typeface="Arial" pitchFamily="34" charset="0"/>
                <a:ea typeface="ＭＳ Ｐゴシック"/>
                <a:cs typeface="ＭＳ Ｐゴシック"/>
              </a:defRPr>
            </a:lvl9pPr>
          </a:lstStyle>
          <a:p>
            <a:pPr>
              <a:defRPr/>
            </a:pPr>
            <a:r>
              <a:rPr lang="de-DE" sz="1200" dirty="0">
                <a:solidFill>
                  <a:schemeClr val="bg1">
                    <a:lumMod val="65000"/>
                  </a:schemeClr>
                </a:solidFill>
                <a:latin typeface="+mn-lt"/>
              </a:rPr>
              <a:t>Quelle: BMFSFJ 2023</a:t>
            </a:r>
          </a:p>
        </p:txBody>
      </p:sp>
      <p:pic>
        <p:nvPicPr>
          <p:cNvPr id="9" name="Grafik 8">
            <a:extLst>
              <a:ext uri="{FF2B5EF4-FFF2-40B4-BE49-F238E27FC236}">
                <a16:creationId xmlns:a16="http://schemas.microsoft.com/office/drawing/2014/main" id="{399718BD-366F-9DA2-5652-CD63CED36BE4}"/>
              </a:ext>
            </a:extLst>
          </p:cNvPr>
          <p:cNvPicPr>
            <a:picLocks noChangeAspect="1"/>
          </p:cNvPicPr>
          <p:nvPr/>
        </p:nvPicPr>
        <p:blipFill rotWithShape="1">
          <a:blip r:embed="rId3"/>
          <a:srcRect l="54725" t="19201" r="9838" b="9401"/>
          <a:stretch/>
        </p:blipFill>
        <p:spPr>
          <a:xfrm>
            <a:off x="280087" y="1012842"/>
            <a:ext cx="4263808" cy="4832316"/>
          </a:xfrm>
          <a:prstGeom prst="rect">
            <a:avLst/>
          </a:prstGeom>
          <a:ln>
            <a:solidFill>
              <a:schemeClr val="bg1">
                <a:lumMod val="85000"/>
              </a:schemeClr>
            </a:solidFill>
          </a:ln>
        </p:spPr>
      </p:pic>
      <p:pic>
        <p:nvPicPr>
          <p:cNvPr id="11" name="Grafik 10">
            <a:extLst>
              <a:ext uri="{FF2B5EF4-FFF2-40B4-BE49-F238E27FC236}">
                <a16:creationId xmlns:a16="http://schemas.microsoft.com/office/drawing/2014/main" id="{FEC074C7-DA7C-2AF0-DCFE-9396AD8FA6C7}"/>
              </a:ext>
            </a:extLst>
          </p:cNvPr>
          <p:cNvPicPr>
            <a:picLocks noChangeAspect="1"/>
          </p:cNvPicPr>
          <p:nvPr/>
        </p:nvPicPr>
        <p:blipFill rotWithShape="1">
          <a:blip r:embed="rId4"/>
          <a:srcRect l="58663" t="23400" r="10626" b="29000"/>
          <a:stretch/>
        </p:blipFill>
        <p:spPr>
          <a:xfrm>
            <a:off x="4760844" y="1839821"/>
            <a:ext cx="3821823" cy="3331846"/>
          </a:xfrm>
          <a:prstGeom prst="rect">
            <a:avLst/>
          </a:prstGeom>
          <a:ln>
            <a:solidFill>
              <a:schemeClr val="bg1">
                <a:lumMod val="85000"/>
              </a:schemeClr>
            </a:solidFill>
          </a:ln>
        </p:spPr>
      </p:pic>
    </p:spTree>
    <p:extLst>
      <p:ext uri="{BB962C8B-B14F-4D97-AF65-F5344CB8AC3E}">
        <p14:creationId xmlns:p14="http://schemas.microsoft.com/office/powerpoint/2010/main" val="780413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4A4D-C97D-8408-FC53-37DEAA83B4E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81B4E81-A1B6-AF83-89CF-C52F2A12C285}"/>
              </a:ext>
            </a:extLst>
          </p:cNvPr>
          <p:cNvSpPr>
            <a:spLocks noGrp="1"/>
          </p:cNvSpPr>
          <p:nvPr>
            <p:ph type="body" sz="quarter" idx="18"/>
          </p:nvPr>
        </p:nvSpPr>
        <p:spPr/>
        <p:txBody>
          <a:bodyPr numCol="1"/>
          <a:lstStyle/>
          <a:p>
            <a:pPr marL="342900" indent="-342900">
              <a:lnSpc>
                <a:spcPct val="114000"/>
              </a:lnSpc>
              <a:buFont typeface="Arial" panose="020B0604020202020204" pitchFamily="34" charset="0"/>
              <a:buChar char="•"/>
            </a:pPr>
            <a:r>
              <a:rPr lang="de-DE" sz="2200" dirty="0"/>
              <a:t>Für eine Frau ist das Risiko bei einem Autounfall schwer verletzt zu werden 47 % höher als das eines Mannes, das einer mittelschweren Verletzung zu 71 % höher.</a:t>
            </a:r>
          </a:p>
          <a:p>
            <a:pPr marL="342900" indent="-342900">
              <a:lnSpc>
                <a:spcPct val="114000"/>
              </a:lnSpc>
              <a:buFont typeface="Arial" panose="020B0604020202020204" pitchFamily="34" charset="0"/>
              <a:buChar char="•"/>
            </a:pPr>
            <a:r>
              <a:rPr lang="de-DE" sz="2200" dirty="0"/>
              <a:t>Frauen zählen häufiger zu den „schwachen Verkehrsteilnehmer*innen“, da sie häufiger zu Fuß und mit dem ÖPNV unterwegs sind. </a:t>
            </a:r>
          </a:p>
          <a:p>
            <a:pPr marL="342900" indent="-342900">
              <a:lnSpc>
                <a:spcPct val="114000"/>
              </a:lnSpc>
              <a:buFont typeface="Arial" panose="020B0604020202020204" pitchFamily="34" charset="0"/>
              <a:buChar char="•"/>
            </a:pPr>
            <a:r>
              <a:rPr lang="de-DE" sz="2200" dirty="0"/>
              <a:t>Aber: 75 % der im deutschen Straßenverkehr Getöteten sind Männer. Das Risiko bei einer Beteiligung an Verkehrsunfällen getötet zu werden ist für Männer doppelt so hoch wie für Frauen.</a:t>
            </a:r>
          </a:p>
          <a:p>
            <a:pPr marL="342900" indent="-342900">
              <a:lnSpc>
                <a:spcPct val="114000"/>
              </a:lnSpc>
              <a:buFont typeface="Arial" panose="020B0604020202020204" pitchFamily="34" charset="0"/>
              <a:buChar char="•"/>
            </a:pPr>
            <a:r>
              <a:rPr lang="de-DE" sz="2200" dirty="0"/>
              <a:t>Hauptverursacher von Unfällen sind Männer – gelerntes Verhalten, Normen und die soziale Rolle (z.B. höhere Risikobereitschaft) sind eine Ursache.</a:t>
            </a:r>
          </a:p>
          <a:p>
            <a:pPr marL="342900" indent="-342900">
              <a:lnSpc>
                <a:spcPct val="114000"/>
              </a:lnSpc>
              <a:buFont typeface="Arial" panose="020B0604020202020204" pitchFamily="34" charset="0"/>
              <a:buChar char="•"/>
            </a:pPr>
            <a:r>
              <a:rPr lang="de-DE" sz="2200" dirty="0"/>
              <a:t>Unsicherheitsgefühl von Frauen im öffentlichen Raum deutlich größer.</a:t>
            </a:r>
          </a:p>
          <a:p>
            <a:pPr>
              <a:lnSpc>
                <a:spcPct val="114000"/>
              </a:lnSpc>
            </a:pPr>
            <a:endParaRPr lang="de-DE" sz="2200" dirty="0"/>
          </a:p>
        </p:txBody>
      </p:sp>
      <p:sp>
        <p:nvSpPr>
          <p:cNvPr id="3" name="Datumsplatzhalter 2">
            <a:extLst>
              <a:ext uri="{FF2B5EF4-FFF2-40B4-BE49-F238E27FC236}">
                <a16:creationId xmlns:a16="http://schemas.microsoft.com/office/drawing/2014/main" id="{8A1F3C1F-021C-4E4C-8D7D-CE2DBAD05AFA}"/>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F9B6EC81-BC84-895A-7228-D4FDF3E9DA7C}"/>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994072EE-3C53-EE76-7A33-3705A04CDC33}"/>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14</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4CBB841C-719B-8580-8C9D-A2C5686BD5B8}"/>
              </a:ext>
            </a:extLst>
          </p:cNvPr>
          <p:cNvSpPr>
            <a:spLocks noGrp="1"/>
          </p:cNvSpPr>
          <p:nvPr>
            <p:ph type="body" sz="quarter" idx="24"/>
          </p:nvPr>
        </p:nvSpPr>
        <p:spPr/>
        <p:txBody>
          <a:bodyPr/>
          <a:lstStyle/>
          <a:p>
            <a:r>
              <a:rPr lang="de-DE" dirty="0"/>
              <a:t>Empirisches Beispiel: Verkehrssicherheit</a:t>
            </a:r>
          </a:p>
        </p:txBody>
      </p:sp>
      <p:sp>
        <p:nvSpPr>
          <p:cNvPr id="7" name="Textplatzhalter 6">
            <a:extLst>
              <a:ext uri="{FF2B5EF4-FFF2-40B4-BE49-F238E27FC236}">
                <a16:creationId xmlns:a16="http://schemas.microsoft.com/office/drawing/2014/main" id="{E7B64201-0845-A7B5-C2A9-41C2958AB4D1}"/>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41F4426C-8128-EA8D-06DC-42F6DE0F854A}"/>
              </a:ext>
            </a:extLst>
          </p:cNvPr>
          <p:cNvSpPr>
            <a:spLocks noGrp="1"/>
          </p:cNvSpPr>
          <p:nvPr>
            <p:ph type="body" sz="quarter" idx="33"/>
          </p:nvPr>
        </p:nvSpPr>
        <p:spPr/>
        <p:txBody>
          <a:bodyPr/>
          <a:lstStyle/>
          <a:p>
            <a:endParaRPr lang="de-DE"/>
          </a:p>
        </p:txBody>
      </p:sp>
      <p:sp>
        <p:nvSpPr>
          <p:cNvPr id="12" name="Textfeld 11">
            <a:extLst>
              <a:ext uri="{FF2B5EF4-FFF2-40B4-BE49-F238E27FC236}">
                <a16:creationId xmlns:a16="http://schemas.microsoft.com/office/drawing/2014/main" id="{37E6E6DB-5506-91E7-966A-AC13965064FC}"/>
              </a:ext>
            </a:extLst>
          </p:cNvPr>
          <p:cNvSpPr txBox="1"/>
          <p:nvPr/>
        </p:nvSpPr>
        <p:spPr>
          <a:xfrm>
            <a:off x="6969576" y="5969483"/>
            <a:ext cx="4608512" cy="261610"/>
          </a:xfrm>
          <a:prstGeom prst="rect">
            <a:avLst/>
          </a:prstGeom>
          <a:noFill/>
        </p:spPr>
        <p:txBody>
          <a:bodyPr wrap="square" rtlCol="0">
            <a:spAutoFit/>
          </a:bodyPr>
          <a:lstStyle/>
          <a:p>
            <a:r>
              <a:rPr lang="de-DE" sz="1100" b="0" dirty="0">
                <a:solidFill>
                  <a:schemeClr val="bg1">
                    <a:lumMod val="50000"/>
                  </a:schemeClr>
                </a:solidFill>
              </a:rPr>
              <a:t>Quelle: https://www.womeninmobility.org/femalemobility (12.10.2025)</a:t>
            </a:r>
          </a:p>
        </p:txBody>
      </p:sp>
    </p:spTree>
    <p:extLst>
      <p:ext uri="{BB962C8B-B14F-4D97-AF65-F5344CB8AC3E}">
        <p14:creationId xmlns:p14="http://schemas.microsoft.com/office/powerpoint/2010/main" val="19584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5488D-B63B-AD1D-1315-4169A3B0A1F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2989BD2-EEAC-1A27-D3EA-B68B7848B332}"/>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33FA4D30-7BC2-2D13-F061-929C435D3820}"/>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0A793903-AE36-0DE0-4088-2B73F892F902}"/>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161B0ADD-62DD-7940-5541-D0B7744B56BC}"/>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15</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079F1FDB-D8A1-7BD0-4FC4-3AB4BF9F1138}"/>
              </a:ext>
            </a:extLst>
          </p:cNvPr>
          <p:cNvSpPr>
            <a:spLocks noGrp="1"/>
          </p:cNvSpPr>
          <p:nvPr>
            <p:ph type="body" sz="quarter" idx="24"/>
          </p:nvPr>
        </p:nvSpPr>
        <p:spPr/>
        <p:txBody>
          <a:bodyPr/>
          <a:lstStyle/>
          <a:p>
            <a:r>
              <a:rPr lang="de-DE" dirty="0"/>
              <a:t>Empirisches Beispiel: Verkehrssicherheit</a:t>
            </a:r>
          </a:p>
        </p:txBody>
      </p:sp>
      <p:sp>
        <p:nvSpPr>
          <p:cNvPr id="7" name="Textplatzhalter 6">
            <a:extLst>
              <a:ext uri="{FF2B5EF4-FFF2-40B4-BE49-F238E27FC236}">
                <a16:creationId xmlns:a16="http://schemas.microsoft.com/office/drawing/2014/main" id="{CFE1FCB4-6225-4184-E031-6EE85ED2B06F}"/>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E3497B71-7BAA-9361-3031-C8B437A62E69}"/>
              </a:ext>
            </a:extLst>
          </p:cNvPr>
          <p:cNvSpPr>
            <a:spLocks noGrp="1"/>
          </p:cNvSpPr>
          <p:nvPr>
            <p:ph type="body" sz="quarter" idx="33"/>
          </p:nvPr>
        </p:nvSpPr>
        <p:spPr/>
        <p:txBody>
          <a:bodyPr/>
          <a:lstStyle/>
          <a:p>
            <a:endParaRPr lang="de-DE"/>
          </a:p>
        </p:txBody>
      </p:sp>
      <p:sp>
        <p:nvSpPr>
          <p:cNvPr id="12" name="Textfeld 11">
            <a:extLst>
              <a:ext uri="{FF2B5EF4-FFF2-40B4-BE49-F238E27FC236}">
                <a16:creationId xmlns:a16="http://schemas.microsoft.com/office/drawing/2014/main" id="{694343FA-7A2C-581C-A883-45D6AFAC2130}"/>
              </a:ext>
            </a:extLst>
          </p:cNvPr>
          <p:cNvSpPr txBox="1"/>
          <p:nvPr/>
        </p:nvSpPr>
        <p:spPr>
          <a:xfrm>
            <a:off x="6969576" y="5969483"/>
            <a:ext cx="4608512" cy="261610"/>
          </a:xfrm>
          <a:prstGeom prst="rect">
            <a:avLst/>
          </a:prstGeom>
          <a:noFill/>
        </p:spPr>
        <p:txBody>
          <a:bodyPr wrap="square" rtlCol="0">
            <a:spAutoFit/>
          </a:bodyPr>
          <a:lstStyle/>
          <a:p>
            <a:r>
              <a:rPr lang="de-DE" sz="1100" dirty="0">
                <a:solidFill>
                  <a:schemeClr val="bg1">
                    <a:lumMod val="50000"/>
                  </a:schemeClr>
                </a:solidFill>
              </a:rPr>
              <a:t>Quelle: https://changing-cities.org/kampagnen/automacho/ (12.10.2025)</a:t>
            </a:r>
          </a:p>
        </p:txBody>
      </p:sp>
      <p:pic>
        <p:nvPicPr>
          <p:cNvPr id="9" name="Inhaltsplatzhalter 4">
            <a:extLst>
              <a:ext uri="{FF2B5EF4-FFF2-40B4-BE49-F238E27FC236}">
                <a16:creationId xmlns:a16="http://schemas.microsoft.com/office/drawing/2014/main" id="{585439D3-C6E4-5906-9707-B908386546C7}"/>
              </a:ext>
            </a:extLst>
          </p:cNvPr>
          <p:cNvPicPr>
            <a:picLocks noGrp="1" noChangeAspect="1"/>
          </p:cNvPicPr>
          <p:nvPr>
            <p:ph idx="1"/>
          </p:nvPr>
        </p:nvPicPr>
        <p:blipFill>
          <a:blip r:embed="rId3"/>
          <a:stretch>
            <a:fillRect/>
          </a:stretch>
        </p:blipFill>
        <p:spPr>
          <a:xfrm>
            <a:off x="280087" y="1168798"/>
            <a:ext cx="8874714" cy="4636690"/>
          </a:xfrm>
          <a:prstGeom prst="rect">
            <a:avLst/>
          </a:prstGeom>
        </p:spPr>
      </p:pic>
    </p:spTree>
    <p:extLst>
      <p:ext uri="{BB962C8B-B14F-4D97-AF65-F5344CB8AC3E}">
        <p14:creationId xmlns:p14="http://schemas.microsoft.com/office/powerpoint/2010/main" val="340848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437CB-DEF5-CAE3-D577-3226A7753DD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551F10B-2990-D2E9-7136-08A304A3A25C}"/>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2909FE0C-3F38-8D56-E8C2-8B91FEE9FFE3}"/>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0F324937-89E6-504C-09F6-85560BE234AF}"/>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D7CA2E64-4765-A064-21C6-B5CCA5DEE1C6}"/>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16</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6CA7AE04-9C5A-E0C1-F680-7177607E2829}"/>
              </a:ext>
            </a:extLst>
          </p:cNvPr>
          <p:cNvSpPr>
            <a:spLocks noGrp="1"/>
          </p:cNvSpPr>
          <p:nvPr>
            <p:ph type="body" sz="quarter" idx="24"/>
          </p:nvPr>
        </p:nvSpPr>
        <p:spPr/>
        <p:txBody>
          <a:bodyPr/>
          <a:lstStyle/>
          <a:p>
            <a:r>
              <a:rPr lang="de-DE" dirty="0"/>
              <a:t>Empirisches Beispiel: Verkehrssicherheit</a:t>
            </a:r>
          </a:p>
        </p:txBody>
      </p:sp>
      <p:sp>
        <p:nvSpPr>
          <p:cNvPr id="7" name="Textplatzhalter 6">
            <a:extLst>
              <a:ext uri="{FF2B5EF4-FFF2-40B4-BE49-F238E27FC236}">
                <a16:creationId xmlns:a16="http://schemas.microsoft.com/office/drawing/2014/main" id="{D90F1E3D-35D3-06AA-F9D2-5BF0F41D24CC}"/>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E98339E7-39E2-621E-69D3-1BCE67A560CB}"/>
              </a:ext>
            </a:extLst>
          </p:cNvPr>
          <p:cNvSpPr>
            <a:spLocks noGrp="1"/>
          </p:cNvSpPr>
          <p:nvPr>
            <p:ph type="body" sz="quarter" idx="33"/>
          </p:nvPr>
        </p:nvSpPr>
        <p:spPr/>
        <p:txBody>
          <a:bodyPr/>
          <a:lstStyle/>
          <a:p>
            <a:endParaRPr lang="de-DE"/>
          </a:p>
        </p:txBody>
      </p:sp>
      <p:sp>
        <p:nvSpPr>
          <p:cNvPr id="12" name="Textfeld 11">
            <a:extLst>
              <a:ext uri="{FF2B5EF4-FFF2-40B4-BE49-F238E27FC236}">
                <a16:creationId xmlns:a16="http://schemas.microsoft.com/office/drawing/2014/main" id="{DB29385C-FC6E-6838-C41F-3F25B95D55B0}"/>
              </a:ext>
            </a:extLst>
          </p:cNvPr>
          <p:cNvSpPr txBox="1"/>
          <p:nvPr/>
        </p:nvSpPr>
        <p:spPr>
          <a:xfrm>
            <a:off x="6969576" y="5969483"/>
            <a:ext cx="4608512" cy="261610"/>
          </a:xfrm>
          <a:prstGeom prst="rect">
            <a:avLst/>
          </a:prstGeom>
          <a:noFill/>
        </p:spPr>
        <p:txBody>
          <a:bodyPr wrap="square" rtlCol="0">
            <a:spAutoFit/>
          </a:bodyPr>
          <a:lstStyle/>
          <a:p>
            <a:r>
              <a:rPr lang="de-DE" sz="1100" dirty="0">
                <a:solidFill>
                  <a:schemeClr val="bg1">
                    <a:lumMod val="50000"/>
                  </a:schemeClr>
                </a:solidFill>
              </a:rPr>
              <a:t>Quelle: https://changing-cities.org/kampagnen/automacho/ (12.10.2025)</a:t>
            </a:r>
          </a:p>
        </p:txBody>
      </p:sp>
      <p:pic>
        <p:nvPicPr>
          <p:cNvPr id="10" name="Inhaltsplatzhalter 4">
            <a:extLst>
              <a:ext uri="{FF2B5EF4-FFF2-40B4-BE49-F238E27FC236}">
                <a16:creationId xmlns:a16="http://schemas.microsoft.com/office/drawing/2014/main" id="{880EF99A-9AE5-7B16-6B9E-B24671FBE4D7}"/>
              </a:ext>
            </a:extLst>
          </p:cNvPr>
          <p:cNvPicPr>
            <a:picLocks noChangeAspect="1"/>
          </p:cNvPicPr>
          <p:nvPr/>
        </p:nvPicPr>
        <p:blipFill>
          <a:blip r:embed="rId3"/>
          <a:stretch>
            <a:fillRect/>
          </a:stretch>
        </p:blipFill>
        <p:spPr>
          <a:xfrm>
            <a:off x="280087" y="1090797"/>
            <a:ext cx="8669580" cy="4529516"/>
          </a:xfrm>
          <a:prstGeom prst="rect">
            <a:avLst/>
          </a:prstGeom>
        </p:spPr>
      </p:pic>
    </p:spTree>
    <p:extLst>
      <p:ext uri="{BB962C8B-B14F-4D97-AF65-F5344CB8AC3E}">
        <p14:creationId xmlns:p14="http://schemas.microsoft.com/office/powerpoint/2010/main" val="426859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69B3-92B3-A3C6-61CA-D680D092329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1F1422E-2FB7-E02D-4F6C-54A21EA97B12}"/>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A4082B24-418A-8CF8-5CF7-D1AD30AFFEA8}"/>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36F630C4-9487-89FA-8E3D-DF12D365B27E}"/>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F02523DF-0EF6-B472-692A-A8D79DE9EA3C}"/>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17</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9A59F58D-34F7-9452-3655-F66D08A779FA}"/>
              </a:ext>
            </a:extLst>
          </p:cNvPr>
          <p:cNvSpPr>
            <a:spLocks noGrp="1"/>
          </p:cNvSpPr>
          <p:nvPr>
            <p:ph type="body" sz="quarter" idx="24"/>
          </p:nvPr>
        </p:nvSpPr>
        <p:spPr/>
        <p:txBody>
          <a:bodyPr/>
          <a:lstStyle/>
          <a:p>
            <a:r>
              <a:rPr lang="de-DE" dirty="0"/>
              <a:t>Empirisches Beispiel: Verkehrssicherheit</a:t>
            </a:r>
          </a:p>
        </p:txBody>
      </p:sp>
      <p:sp>
        <p:nvSpPr>
          <p:cNvPr id="7" name="Textplatzhalter 6">
            <a:extLst>
              <a:ext uri="{FF2B5EF4-FFF2-40B4-BE49-F238E27FC236}">
                <a16:creationId xmlns:a16="http://schemas.microsoft.com/office/drawing/2014/main" id="{6D359221-40A8-A0BD-903F-39276D2A8DC4}"/>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8D2B9C64-3556-4302-02C1-E2BB9698CEFA}"/>
              </a:ext>
            </a:extLst>
          </p:cNvPr>
          <p:cNvSpPr>
            <a:spLocks noGrp="1"/>
          </p:cNvSpPr>
          <p:nvPr>
            <p:ph type="body" sz="quarter" idx="33"/>
          </p:nvPr>
        </p:nvSpPr>
        <p:spPr/>
        <p:txBody>
          <a:bodyPr/>
          <a:lstStyle/>
          <a:p>
            <a:endParaRPr lang="de-DE"/>
          </a:p>
        </p:txBody>
      </p:sp>
      <p:sp>
        <p:nvSpPr>
          <p:cNvPr id="12" name="Textfeld 11">
            <a:extLst>
              <a:ext uri="{FF2B5EF4-FFF2-40B4-BE49-F238E27FC236}">
                <a16:creationId xmlns:a16="http://schemas.microsoft.com/office/drawing/2014/main" id="{3CD44426-FDAA-6A27-94AB-7321B81BE7EE}"/>
              </a:ext>
            </a:extLst>
          </p:cNvPr>
          <p:cNvSpPr txBox="1"/>
          <p:nvPr/>
        </p:nvSpPr>
        <p:spPr>
          <a:xfrm>
            <a:off x="6969576" y="5969483"/>
            <a:ext cx="4608512" cy="261610"/>
          </a:xfrm>
          <a:prstGeom prst="rect">
            <a:avLst/>
          </a:prstGeom>
          <a:noFill/>
        </p:spPr>
        <p:txBody>
          <a:bodyPr wrap="square" rtlCol="0">
            <a:spAutoFit/>
          </a:bodyPr>
          <a:lstStyle/>
          <a:p>
            <a:r>
              <a:rPr lang="de-DE" sz="1100" dirty="0">
                <a:solidFill>
                  <a:schemeClr val="bg1">
                    <a:lumMod val="50000"/>
                  </a:schemeClr>
                </a:solidFill>
              </a:rPr>
              <a:t>Quelle: https://changing-cities.org/kampagnen/automacho/ (12.10.2025)</a:t>
            </a:r>
          </a:p>
        </p:txBody>
      </p:sp>
      <p:pic>
        <p:nvPicPr>
          <p:cNvPr id="9" name="Inhaltsplatzhalter 4">
            <a:extLst>
              <a:ext uri="{FF2B5EF4-FFF2-40B4-BE49-F238E27FC236}">
                <a16:creationId xmlns:a16="http://schemas.microsoft.com/office/drawing/2014/main" id="{BE8EC1E4-E8C1-A073-9B29-431D98347CC9}"/>
              </a:ext>
            </a:extLst>
          </p:cNvPr>
          <p:cNvPicPr>
            <a:picLocks noChangeAspect="1"/>
          </p:cNvPicPr>
          <p:nvPr/>
        </p:nvPicPr>
        <p:blipFill>
          <a:blip r:embed="rId3"/>
          <a:stretch>
            <a:fillRect/>
          </a:stretch>
        </p:blipFill>
        <p:spPr>
          <a:xfrm>
            <a:off x="334963" y="1090796"/>
            <a:ext cx="8945224" cy="4673529"/>
          </a:xfrm>
          <a:prstGeom prst="rect">
            <a:avLst/>
          </a:prstGeom>
        </p:spPr>
      </p:pic>
    </p:spTree>
    <p:extLst>
      <p:ext uri="{BB962C8B-B14F-4D97-AF65-F5344CB8AC3E}">
        <p14:creationId xmlns:p14="http://schemas.microsoft.com/office/powerpoint/2010/main" val="3180855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CDF3-247F-0E48-C5D6-1C548E5CB2D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53BD5DC-4046-F184-AEE5-0F3C1991E32D}"/>
              </a:ext>
            </a:extLst>
          </p:cNvPr>
          <p:cNvSpPr>
            <a:spLocks noGrp="1"/>
          </p:cNvSpPr>
          <p:nvPr>
            <p:ph type="body" sz="quarter" idx="18"/>
          </p:nvPr>
        </p:nvSpPr>
        <p:spPr/>
        <p:txBody>
          <a:bodyPr numCol="1"/>
          <a:lstStyle/>
          <a:p>
            <a:pPr marL="342900" indent="-342900">
              <a:lnSpc>
                <a:spcPct val="114000"/>
              </a:lnSpc>
              <a:buFont typeface="Wingdings" panose="05000000000000000000" pitchFamily="2" charset="2"/>
              <a:buChar char="à"/>
            </a:pPr>
            <a:r>
              <a:rPr lang="de-DE" sz="2200" dirty="0"/>
              <a:t>Nur 22 % der Frauen arbeiten im Verkehrssektor</a:t>
            </a:r>
          </a:p>
          <a:p>
            <a:pPr marL="342900" indent="-342900">
              <a:lnSpc>
                <a:spcPct val="114000"/>
              </a:lnSpc>
              <a:buFont typeface="Wingdings" panose="05000000000000000000" pitchFamily="2" charset="2"/>
              <a:buChar char="à"/>
            </a:pPr>
            <a:r>
              <a:rPr lang="de-DE" sz="2200" dirty="0"/>
              <a:t>U.a. Männliche Perspektive in Planungspraxis</a:t>
            </a:r>
          </a:p>
          <a:p>
            <a:pPr>
              <a:lnSpc>
                <a:spcPct val="114000"/>
              </a:lnSpc>
            </a:pPr>
            <a:endParaRPr lang="de-DE" sz="2200" dirty="0"/>
          </a:p>
        </p:txBody>
      </p:sp>
      <p:sp>
        <p:nvSpPr>
          <p:cNvPr id="3" name="Datumsplatzhalter 2">
            <a:extLst>
              <a:ext uri="{FF2B5EF4-FFF2-40B4-BE49-F238E27FC236}">
                <a16:creationId xmlns:a16="http://schemas.microsoft.com/office/drawing/2014/main" id="{74C468F5-3CAC-891A-9D47-8DE59B530548}"/>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60118A9D-B885-D565-52E0-5D3D4A3E589B}"/>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0C0388A1-023B-EE9C-52A4-EC778DDCADC0}"/>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18</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132E3900-D0DA-43AE-A494-A4CC4D0D232B}"/>
              </a:ext>
            </a:extLst>
          </p:cNvPr>
          <p:cNvSpPr>
            <a:spLocks noGrp="1"/>
          </p:cNvSpPr>
          <p:nvPr>
            <p:ph type="body" sz="quarter" idx="24"/>
          </p:nvPr>
        </p:nvSpPr>
        <p:spPr/>
        <p:txBody>
          <a:bodyPr/>
          <a:lstStyle/>
          <a:p>
            <a:r>
              <a:rPr lang="de-DE" dirty="0"/>
              <a:t>Beispiel: Arbeiten im Verkehrssektor</a:t>
            </a:r>
          </a:p>
        </p:txBody>
      </p:sp>
      <p:sp>
        <p:nvSpPr>
          <p:cNvPr id="7" name="Textplatzhalter 6">
            <a:extLst>
              <a:ext uri="{FF2B5EF4-FFF2-40B4-BE49-F238E27FC236}">
                <a16:creationId xmlns:a16="http://schemas.microsoft.com/office/drawing/2014/main" id="{55680E70-1B5A-EE8A-D4A2-3C59EAE93B7F}"/>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1DE76222-C91B-4E10-7B9C-1EC484105C28}"/>
              </a:ext>
            </a:extLst>
          </p:cNvPr>
          <p:cNvSpPr>
            <a:spLocks noGrp="1"/>
          </p:cNvSpPr>
          <p:nvPr>
            <p:ph type="body" sz="quarter" idx="33"/>
          </p:nvPr>
        </p:nvSpPr>
        <p:spPr/>
        <p:txBody>
          <a:bodyPr/>
          <a:lstStyle/>
          <a:p>
            <a:endParaRPr lang="de-DE"/>
          </a:p>
        </p:txBody>
      </p:sp>
      <p:sp>
        <p:nvSpPr>
          <p:cNvPr id="12" name="Textfeld 11">
            <a:extLst>
              <a:ext uri="{FF2B5EF4-FFF2-40B4-BE49-F238E27FC236}">
                <a16:creationId xmlns:a16="http://schemas.microsoft.com/office/drawing/2014/main" id="{FBAB543D-A610-E8E7-23AC-BF5E3664B56D}"/>
              </a:ext>
            </a:extLst>
          </p:cNvPr>
          <p:cNvSpPr txBox="1"/>
          <p:nvPr/>
        </p:nvSpPr>
        <p:spPr>
          <a:xfrm>
            <a:off x="6969576" y="5969483"/>
            <a:ext cx="4608512" cy="430887"/>
          </a:xfrm>
          <a:prstGeom prst="rect">
            <a:avLst/>
          </a:prstGeom>
          <a:noFill/>
        </p:spPr>
        <p:txBody>
          <a:bodyPr wrap="square" rtlCol="0">
            <a:spAutoFit/>
          </a:bodyPr>
          <a:lstStyle/>
          <a:p>
            <a:r>
              <a:rPr lang="de-DE" sz="1100" dirty="0">
                <a:solidFill>
                  <a:schemeClr val="bg1">
                    <a:lumMod val="50000"/>
                  </a:schemeClr>
                </a:solidFill>
              </a:rPr>
              <a:t>Quelle: https://eu.boell.org/en/women-on-the-move-sustainable-mobility-and-gender (12.10.2025)</a:t>
            </a:r>
          </a:p>
        </p:txBody>
      </p:sp>
      <p:pic>
        <p:nvPicPr>
          <p:cNvPr id="10" name="Grafik 9">
            <a:extLst>
              <a:ext uri="{FF2B5EF4-FFF2-40B4-BE49-F238E27FC236}">
                <a16:creationId xmlns:a16="http://schemas.microsoft.com/office/drawing/2014/main" id="{5D2AB5B3-148C-B41B-F46E-8F449E6D0631}"/>
              </a:ext>
            </a:extLst>
          </p:cNvPr>
          <p:cNvPicPr>
            <a:picLocks noChangeAspect="1"/>
          </p:cNvPicPr>
          <p:nvPr/>
        </p:nvPicPr>
        <p:blipFill>
          <a:blip r:embed="rId3"/>
          <a:stretch>
            <a:fillRect/>
          </a:stretch>
        </p:blipFill>
        <p:spPr>
          <a:xfrm>
            <a:off x="333659" y="2241772"/>
            <a:ext cx="8676456" cy="3479026"/>
          </a:xfrm>
          <a:prstGeom prst="rect">
            <a:avLst/>
          </a:prstGeom>
        </p:spPr>
      </p:pic>
    </p:spTree>
    <p:extLst>
      <p:ext uri="{BB962C8B-B14F-4D97-AF65-F5344CB8AC3E}">
        <p14:creationId xmlns:p14="http://schemas.microsoft.com/office/powerpoint/2010/main" val="2993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3A1E-0F1E-0624-05FA-3A402FD561C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F4EBE3F-57DD-6765-8BCD-F0B7E5735D3C}"/>
              </a:ext>
            </a:extLst>
          </p:cNvPr>
          <p:cNvSpPr>
            <a:spLocks noGrp="1"/>
          </p:cNvSpPr>
          <p:nvPr>
            <p:ph type="body" sz="quarter" idx="18"/>
          </p:nvPr>
        </p:nvSpPr>
        <p:spPr/>
        <p:txBody>
          <a:bodyPr numCol="1"/>
          <a:lstStyle/>
          <a:p>
            <a:pPr marL="342900" indent="-342900">
              <a:lnSpc>
                <a:spcPct val="114000"/>
              </a:lnSpc>
              <a:spcBef>
                <a:spcPts val="600"/>
              </a:spcBef>
              <a:buFont typeface="Arial" panose="020B0604020202020204" pitchFamily="34" charset="0"/>
              <a:buChar char="•"/>
            </a:pPr>
            <a:r>
              <a:rPr lang="de-DE" sz="2000" dirty="0"/>
              <a:t>Mobilität nicht geprägt vom biologischen Geschlecht, sondern vielmehr von sozialer Rollenzuschreibung</a:t>
            </a:r>
          </a:p>
          <a:p>
            <a:pPr marL="342900" indent="-342900">
              <a:lnSpc>
                <a:spcPct val="114000"/>
              </a:lnSpc>
              <a:spcBef>
                <a:spcPts val="600"/>
              </a:spcBef>
              <a:buFont typeface="Arial" panose="020B0604020202020204" pitchFamily="34" charset="0"/>
              <a:buChar char="•"/>
            </a:pPr>
            <a:r>
              <a:rPr lang="de-DE" sz="2000" dirty="0"/>
              <a:t>Daten zu weiblicher Mobilität zeigen: </a:t>
            </a:r>
          </a:p>
          <a:p>
            <a:pPr marL="846900" lvl="2" indent="-342900">
              <a:lnSpc>
                <a:spcPct val="114000"/>
              </a:lnSpc>
              <a:spcBef>
                <a:spcPts val="600"/>
              </a:spcBef>
              <a:buFont typeface="Arial" panose="020B0604020202020204" pitchFamily="34" charset="0"/>
              <a:buChar char="•"/>
            </a:pPr>
            <a:r>
              <a:rPr lang="de-DE" sz="2000" dirty="0"/>
              <a:t>Komplexere Wegeketten</a:t>
            </a:r>
          </a:p>
          <a:p>
            <a:pPr marL="846900" lvl="2" indent="-342900">
              <a:lnSpc>
                <a:spcPct val="114000"/>
              </a:lnSpc>
              <a:spcBef>
                <a:spcPts val="600"/>
              </a:spcBef>
              <a:buFont typeface="Arial" panose="020B0604020202020204" pitchFamily="34" charset="0"/>
              <a:buChar char="•"/>
            </a:pPr>
            <a:r>
              <a:rPr lang="de-DE" sz="2000" dirty="0"/>
              <a:t>Mehr kürzere Strecken in Wohnortnähe</a:t>
            </a:r>
          </a:p>
          <a:p>
            <a:pPr marL="846900" lvl="2" indent="-342900">
              <a:lnSpc>
                <a:spcPct val="114000"/>
              </a:lnSpc>
              <a:spcBef>
                <a:spcPts val="600"/>
              </a:spcBef>
              <a:buFont typeface="Arial" panose="020B0604020202020204" pitchFamily="34" charset="0"/>
              <a:buChar char="•"/>
            </a:pPr>
            <a:r>
              <a:rPr lang="de-DE" sz="2000" dirty="0"/>
              <a:t>Mehr ÖPNV, weniger Pkw-Mobilität / insgesamt mehr Multimodalität</a:t>
            </a:r>
          </a:p>
          <a:p>
            <a:pPr marL="846900" lvl="2" indent="-342900">
              <a:lnSpc>
                <a:spcPct val="114000"/>
              </a:lnSpc>
              <a:spcBef>
                <a:spcPts val="600"/>
              </a:spcBef>
              <a:buFont typeface="Arial" panose="020B0604020202020204" pitchFamily="34" charset="0"/>
              <a:buChar char="•"/>
            </a:pPr>
            <a:r>
              <a:rPr lang="de-DE" sz="2000" dirty="0"/>
              <a:t>Weniger Nutzung von neuen Mobilitätsangeboten</a:t>
            </a:r>
          </a:p>
          <a:p>
            <a:pPr marL="846900" lvl="2" indent="-342900">
              <a:lnSpc>
                <a:spcPct val="114000"/>
              </a:lnSpc>
              <a:spcBef>
                <a:spcPts val="600"/>
              </a:spcBef>
              <a:buFont typeface="Arial" panose="020B0604020202020204" pitchFamily="34" charset="0"/>
              <a:buChar char="•"/>
            </a:pPr>
            <a:r>
              <a:rPr lang="de-DE" sz="2000" dirty="0"/>
              <a:t>Frauen sind unter Zeitdruck mobil</a:t>
            </a:r>
          </a:p>
          <a:p>
            <a:pPr marL="846900" lvl="2" indent="-342900">
              <a:lnSpc>
                <a:spcPct val="114000"/>
              </a:lnSpc>
              <a:spcBef>
                <a:spcPts val="600"/>
              </a:spcBef>
              <a:buFont typeface="Arial" panose="020B0604020202020204" pitchFamily="34" charset="0"/>
              <a:buChar char="•"/>
            </a:pPr>
            <a:r>
              <a:rPr lang="de-DE" sz="2000" dirty="0"/>
              <a:t>Geringeres Sicherheitsgefühl im öffentlichen Raum</a:t>
            </a:r>
          </a:p>
          <a:p>
            <a:pPr marL="846900" lvl="2" indent="-342900">
              <a:lnSpc>
                <a:spcPct val="114000"/>
              </a:lnSpc>
              <a:spcBef>
                <a:spcPts val="600"/>
              </a:spcBef>
              <a:buFont typeface="Arial" panose="020B0604020202020204" pitchFamily="34" charset="0"/>
              <a:buChar char="•"/>
            </a:pPr>
            <a:r>
              <a:rPr lang="de-DE" sz="2000" dirty="0"/>
              <a:t>Höheres Verletzungsrisiko </a:t>
            </a:r>
          </a:p>
        </p:txBody>
      </p:sp>
      <p:sp>
        <p:nvSpPr>
          <p:cNvPr id="3" name="Datumsplatzhalter 2">
            <a:extLst>
              <a:ext uri="{FF2B5EF4-FFF2-40B4-BE49-F238E27FC236}">
                <a16:creationId xmlns:a16="http://schemas.microsoft.com/office/drawing/2014/main" id="{1075BB46-CC34-E704-5FA3-7491BD42FA99}"/>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8E3CE766-2BB6-E062-C7F7-E3688257568A}"/>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FA755C75-D54E-320D-0C7D-42E9EEA3B586}"/>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19</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D11838DF-9C2E-B91E-F4DA-D2D65835E26C}"/>
              </a:ext>
            </a:extLst>
          </p:cNvPr>
          <p:cNvSpPr>
            <a:spLocks noGrp="1"/>
          </p:cNvSpPr>
          <p:nvPr>
            <p:ph type="body" sz="quarter" idx="24"/>
          </p:nvPr>
        </p:nvSpPr>
        <p:spPr/>
        <p:txBody>
          <a:bodyPr/>
          <a:lstStyle/>
          <a:p>
            <a:r>
              <a:rPr lang="de-DE" dirty="0"/>
              <a:t>Zusammenfassung </a:t>
            </a:r>
          </a:p>
        </p:txBody>
      </p:sp>
      <p:sp>
        <p:nvSpPr>
          <p:cNvPr id="7" name="Textplatzhalter 6">
            <a:extLst>
              <a:ext uri="{FF2B5EF4-FFF2-40B4-BE49-F238E27FC236}">
                <a16:creationId xmlns:a16="http://schemas.microsoft.com/office/drawing/2014/main" id="{8A7035BE-7379-734E-4E97-7758D5F96646}"/>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0DE414E3-2861-255B-D318-5EE0E13685F6}"/>
              </a:ext>
            </a:extLst>
          </p:cNvPr>
          <p:cNvSpPr>
            <a:spLocks noGrp="1"/>
          </p:cNvSpPr>
          <p:nvPr>
            <p:ph type="body" sz="quarter" idx="33"/>
          </p:nvPr>
        </p:nvSpPr>
        <p:spPr/>
        <p:txBody>
          <a:bodyPr/>
          <a:lstStyle/>
          <a:p>
            <a:endParaRPr lang="de-DE"/>
          </a:p>
        </p:txBody>
      </p:sp>
      <p:sp>
        <p:nvSpPr>
          <p:cNvPr id="12" name="Textfeld 11">
            <a:extLst>
              <a:ext uri="{FF2B5EF4-FFF2-40B4-BE49-F238E27FC236}">
                <a16:creationId xmlns:a16="http://schemas.microsoft.com/office/drawing/2014/main" id="{364D672E-374C-E96A-8309-B74FAF2E1989}"/>
              </a:ext>
            </a:extLst>
          </p:cNvPr>
          <p:cNvSpPr txBox="1"/>
          <p:nvPr/>
        </p:nvSpPr>
        <p:spPr>
          <a:xfrm>
            <a:off x="6969576" y="5969483"/>
            <a:ext cx="4608512" cy="430887"/>
          </a:xfrm>
          <a:prstGeom prst="rect">
            <a:avLst/>
          </a:prstGeom>
          <a:noFill/>
        </p:spPr>
        <p:txBody>
          <a:bodyPr wrap="square" rtlCol="0">
            <a:spAutoFit/>
          </a:bodyPr>
          <a:lstStyle/>
          <a:p>
            <a:r>
              <a:rPr lang="de-DE" sz="1100" dirty="0">
                <a:solidFill>
                  <a:schemeClr val="bg1">
                    <a:lumMod val="50000"/>
                  </a:schemeClr>
                </a:solidFill>
              </a:rPr>
              <a:t>Quelle: https://www.womeninmobility.org/femalemobility (12.10.2025)</a:t>
            </a:r>
          </a:p>
          <a:p>
            <a:endParaRPr lang="de-DE" sz="1100" dirty="0">
              <a:solidFill>
                <a:schemeClr val="bg1">
                  <a:lumMod val="50000"/>
                </a:schemeClr>
              </a:solidFill>
            </a:endParaRPr>
          </a:p>
        </p:txBody>
      </p:sp>
    </p:spTree>
    <p:extLst>
      <p:ext uri="{BB962C8B-B14F-4D97-AF65-F5344CB8AC3E}">
        <p14:creationId xmlns:p14="http://schemas.microsoft.com/office/powerpoint/2010/main" val="146491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5C3E-DFFF-104F-E810-2EEA8DB684E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2078023-AA2F-BF6D-C754-F8768A9CDF8A}"/>
              </a:ext>
            </a:extLst>
          </p:cNvPr>
          <p:cNvSpPr>
            <a:spLocks noGrp="1"/>
          </p:cNvSpPr>
          <p:nvPr>
            <p:ph type="body" sz="quarter" idx="18"/>
          </p:nvPr>
        </p:nvSpPr>
        <p:spPr/>
        <p:txBody>
          <a:bodyPr numCol="1"/>
          <a:lstStyle/>
          <a:p>
            <a:pPr marL="342900" indent="-342900">
              <a:lnSpc>
                <a:spcPct val="114000"/>
              </a:lnSpc>
              <a:buFont typeface="Wingdings" panose="05000000000000000000" pitchFamily="2" charset="2"/>
              <a:buChar char="Ø"/>
            </a:pPr>
            <a:r>
              <a:rPr lang="de-DE" sz="2200" dirty="0"/>
              <a:t>Menschen sind unterwegs, um Bedürfnisse zu befriedigen </a:t>
            </a:r>
            <a:r>
              <a:rPr lang="de-DE" sz="2200" dirty="0">
                <a:sym typeface="Wingdings" panose="05000000000000000000" pitchFamily="2" charset="2"/>
              </a:rPr>
              <a:t> Verkehr ist Ergebnis von Aktivitäten wie Einkauf, Arbeit, Freizeit etc. </a:t>
            </a:r>
          </a:p>
          <a:p>
            <a:pPr marL="342900" indent="-342900">
              <a:lnSpc>
                <a:spcPct val="114000"/>
              </a:lnSpc>
              <a:buFont typeface="Wingdings" panose="05000000000000000000" pitchFamily="2" charset="2"/>
              <a:buChar char="Ø"/>
            </a:pPr>
            <a:r>
              <a:rPr lang="de-DE" sz="2200" dirty="0">
                <a:sym typeface="Wingdings" panose="05000000000000000000" pitchFamily="2" charset="2"/>
              </a:rPr>
              <a:t>Mobilität ist Voraussetzung für gesellschaftliche Teilhabe</a:t>
            </a:r>
          </a:p>
          <a:p>
            <a:pPr marL="342900" indent="-342900">
              <a:lnSpc>
                <a:spcPct val="114000"/>
              </a:lnSpc>
              <a:buFont typeface="Wingdings" panose="05000000000000000000" pitchFamily="2" charset="2"/>
              <a:buChar char="Ø"/>
            </a:pPr>
            <a:r>
              <a:rPr lang="de-DE" sz="2200" dirty="0"/>
              <a:t>Mobilitätsverhalten ist Ausdruck gesellschaftlicher Strukturen und damit auch von Geschlechterverhältnissen </a:t>
            </a:r>
          </a:p>
          <a:p>
            <a:pPr marL="342900" indent="-342900">
              <a:lnSpc>
                <a:spcPct val="114000"/>
              </a:lnSpc>
              <a:buFont typeface="Wingdings" panose="05000000000000000000" pitchFamily="2" charset="2"/>
              <a:buChar char="Ø"/>
            </a:pPr>
            <a:r>
              <a:rPr lang="de-DE" sz="2200" dirty="0"/>
              <a:t>Mobilitätsverhalten von Frauen ist Resultat sozialer Rollen und geschlechtsspezifischer Arbeitsteilung</a:t>
            </a:r>
          </a:p>
          <a:p>
            <a:pPr marL="342900" indent="-342900">
              <a:lnSpc>
                <a:spcPct val="114000"/>
              </a:lnSpc>
              <a:buFont typeface="Wingdings" panose="05000000000000000000" pitchFamily="2" charset="2"/>
              <a:buChar char="Ø"/>
            </a:pPr>
            <a:r>
              <a:rPr lang="de-DE" sz="2200" dirty="0"/>
              <a:t>Frauen haben dabei spezifische Mobilitätsbedingungen und -anforderungen. Gleichzeitig sind sie auch stellvertretend für andere Personengruppen mit entsprechenden Mobilitätsanforderungen.</a:t>
            </a:r>
          </a:p>
        </p:txBody>
      </p:sp>
      <p:sp>
        <p:nvSpPr>
          <p:cNvPr id="3" name="Datumsplatzhalter 2">
            <a:extLst>
              <a:ext uri="{FF2B5EF4-FFF2-40B4-BE49-F238E27FC236}">
                <a16:creationId xmlns:a16="http://schemas.microsoft.com/office/drawing/2014/main" id="{453878B8-4B68-FFFF-2B02-C374CB72578F}"/>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9564D843-F241-C944-40A7-8B7311D6FFED}"/>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3A58FD3C-D96F-0927-0F41-8FE4AC8AD108}"/>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2</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8889BA94-E345-761B-08AD-77226C93E3ED}"/>
              </a:ext>
            </a:extLst>
          </p:cNvPr>
          <p:cNvSpPr>
            <a:spLocks noGrp="1"/>
          </p:cNvSpPr>
          <p:nvPr>
            <p:ph type="body" sz="quarter" idx="24"/>
          </p:nvPr>
        </p:nvSpPr>
        <p:spPr/>
        <p:txBody>
          <a:bodyPr/>
          <a:lstStyle/>
          <a:p>
            <a:r>
              <a:rPr lang="de-DE" dirty="0"/>
              <a:t>Einleitung: Mobilität und Gender</a:t>
            </a:r>
          </a:p>
        </p:txBody>
      </p:sp>
      <p:sp>
        <p:nvSpPr>
          <p:cNvPr id="7" name="Textplatzhalter 6">
            <a:extLst>
              <a:ext uri="{FF2B5EF4-FFF2-40B4-BE49-F238E27FC236}">
                <a16:creationId xmlns:a16="http://schemas.microsoft.com/office/drawing/2014/main" id="{8948E75D-9FB9-9172-5DE7-EB1C688A8624}"/>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5E5E0C84-6EC0-5CC5-203D-271488256E44}"/>
              </a:ext>
            </a:extLst>
          </p:cNvPr>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0412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8AFC5-87E1-4BEC-1F2C-443C9E7609A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2E5BF5F-2442-2C20-CE1B-E0269DE285BE}"/>
              </a:ext>
            </a:extLst>
          </p:cNvPr>
          <p:cNvSpPr>
            <a:spLocks noGrp="1"/>
          </p:cNvSpPr>
          <p:nvPr>
            <p:ph type="body" sz="quarter" idx="18"/>
          </p:nvPr>
        </p:nvSpPr>
        <p:spPr/>
        <p:txBody>
          <a:bodyPr numCol="1"/>
          <a:lstStyle/>
          <a:p>
            <a:pPr marL="342900" indent="-342900">
              <a:lnSpc>
                <a:spcPct val="114000"/>
              </a:lnSpc>
              <a:buFont typeface="Wingdings" panose="05000000000000000000" pitchFamily="2" charset="2"/>
              <a:buChar char="à"/>
            </a:pPr>
            <a:r>
              <a:rPr lang="de-DE" sz="2200" dirty="0"/>
              <a:t>Unterschiedliche Mobilitätsbedürfnisse anerkennen und berücksichtigen</a:t>
            </a:r>
          </a:p>
          <a:p>
            <a:pPr marL="342900" indent="-342900">
              <a:lnSpc>
                <a:spcPct val="114000"/>
              </a:lnSpc>
              <a:buFont typeface="Wingdings" panose="05000000000000000000" pitchFamily="2" charset="2"/>
              <a:buChar char="à"/>
            </a:pPr>
            <a:r>
              <a:rPr lang="de-DE" sz="2200" dirty="0"/>
              <a:t>Datenlücken schließen („Gender Data Gap“ im Mobilitätsbereich):</a:t>
            </a:r>
          </a:p>
          <a:p>
            <a:pPr marL="846900" lvl="2" indent="-342900">
              <a:lnSpc>
                <a:spcPct val="114000"/>
              </a:lnSpc>
              <a:buFont typeface="Arial" panose="020B0604020202020204" pitchFamily="34" charset="0"/>
              <a:buChar char="•"/>
            </a:pPr>
            <a:r>
              <a:rPr lang="de-DE" sz="2200" dirty="0"/>
              <a:t>z.B. in Bezug auf non-binäre Personen</a:t>
            </a:r>
          </a:p>
          <a:p>
            <a:pPr marL="846900" lvl="2" indent="-342900">
              <a:lnSpc>
                <a:spcPct val="114000"/>
              </a:lnSpc>
              <a:buFont typeface="Arial" panose="020B0604020202020204" pitchFamily="34" charset="0"/>
              <a:buChar char="•"/>
            </a:pPr>
            <a:r>
              <a:rPr lang="de-DE" sz="2200" dirty="0"/>
              <a:t>Komplexe Wegeketten werden nur unzureichend abgebildet</a:t>
            </a:r>
          </a:p>
          <a:p>
            <a:pPr marL="846900" lvl="2" indent="-342900">
              <a:lnSpc>
                <a:spcPct val="114000"/>
              </a:lnSpc>
              <a:buFont typeface="Arial" panose="020B0604020202020204" pitchFamily="34" charset="0"/>
              <a:buChar char="•"/>
            </a:pPr>
            <a:r>
              <a:rPr lang="de-DE" sz="2200" dirty="0"/>
              <a:t>Zusätzlich fehlt es an Intersektionalität (= Zusammenwirken verschiedener Diskriminierungs-/Ungleichheitsmechanismen), z.B. </a:t>
            </a:r>
            <a:r>
              <a:rPr lang="de-DE" sz="2200" dirty="0" err="1"/>
              <a:t>race</a:t>
            </a:r>
            <a:r>
              <a:rPr lang="de-DE" sz="2200" dirty="0"/>
              <a:t>, soziale Herkunft, etc.</a:t>
            </a:r>
          </a:p>
          <a:p>
            <a:pPr lvl="2" indent="0">
              <a:lnSpc>
                <a:spcPct val="114000"/>
              </a:lnSpc>
              <a:buNone/>
            </a:pPr>
            <a:endParaRPr lang="de-DE" sz="2200" dirty="0"/>
          </a:p>
        </p:txBody>
      </p:sp>
      <p:sp>
        <p:nvSpPr>
          <p:cNvPr id="3" name="Datumsplatzhalter 2">
            <a:extLst>
              <a:ext uri="{FF2B5EF4-FFF2-40B4-BE49-F238E27FC236}">
                <a16:creationId xmlns:a16="http://schemas.microsoft.com/office/drawing/2014/main" id="{A94F4CE2-5F1C-87D2-B73C-B9FC49B83E6E}"/>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79176B28-5C9C-CEA5-3B99-1CFCC0CC8C5A}"/>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C4429475-C149-1C85-5EAC-454C0582E71A}"/>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20</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353C29A5-8207-46A6-73EB-235F062D417B}"/>
              </a:ext>
            </a:extLst>
          </p:cNvPr>
          <p:cNvSpPr>
            <a:spLocks noGrp="1"/>
          </p:cNvSpPr>
          <p:nvPr>
            <p:ph type="body" sz="quarter" idx="24"/>
          </p:nvPr>
        </p:nvSpPr>
        <p:spPr/>
        <p:txBody>
          <a:bodyPr/>
          <a:lstStyle/>
          <a:p>
            <a:r>
              <a:rPr lang="de-DE" dirty="0"/>
              <a:t>Handlungsempfehlungen</a:t>
            </a:r>
          </a:p>
        </p:txBody>
      </p:sp>
      <p:sp>
        <p:nvSpPr>
          <p:cNvPr id="7" name="Textplatzhalter 6">
            <a:extLst>
              <a:ext uri="{FF2B5EF4-FFF2-40B4-BE49-F238E27FC236}">
                <a16:creationId xmlns:a16="http://schemas.microsoft.com/office/drawing/2014/main" id="{508C0FC9-C55D-911D-7B00-70F2178FE7A0}"/>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0907DEE6-0B31-E49B-71EE-103310BB9677}"/>
              </a:ext>
            </a:extLst>
          </p:cNvPr>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76480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E5ADC-E8E9-86F7-59D5-DE87E8BA5CF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3BEA691-A837-5C5B-376A-3C16A74C9679}"/>
              </a:ext>
            </a:extLst>
          </p:cNvPr>
          <p:cNvSpPr>
            <a:spLocks noGrp="1"/>
          </p:cNvSpPr>
          <p:nvPr>
            <p:ph type="body" sz="quarter" idx="18"/>
          </p:nvPr>
        </p:nvSpPr>
        <p:spPr>
          <a:xfrm>
            <a:off x="334961" y="1034800"/>
            <a:ext cx="10908000" cy="4599488"/>
          </a:xfrm>
        </p:spPr>
        <p:txBody>
          <a:bodyPr numCol="1"/>
          <a:lstStyle/>
          <a:p>
            <a:pPr marL="342900" indent="-342900">
              <a:lnSpc>
                <a:spcPct val="114000"/>
              </a:lnSpc>
              <a:buFont typeface="Wingdings" panose="05000000000000000000" pitchFamily="2" charset="2"/>
              <a:buChar char="à"/>
            </a:pPr>
            <a:r>
              <a:rPr lang="de-DE" sz="2200" dirty="0"/>
              <a:t>Komplexe Wegeketten in der Stadt- und Verkehrsplanung mitdenken</a:t>
            </a:r>
          </a:p>
          <a:p>
            <a:pPr marL="342900" indent="-342900">
              <a:lnSpc>
                <a:spcPct val="114000"/>
              </a:lnSpc>
              <a:buFont typeface="Wingdings" panose="05000000000000000000" pitchFamily="2" charset="2"/>
              <a:buChar char="à"/>
            </a:pPr>
            <a:r>
              <a:rPr lang="de-DE" sz="2200" dirty="0"/>
              <a:t>Beteiligungsprozesse gendersensibel und offen gestalten</a:t>
            </a:r>
          </a:p>
          <a:p>
            <a:pPr marL="342900" indent="-342900">
              <a:lnSpc>
                <a:spcPct val="114000"/>
              </a:lnSpc>
              <a:buFont typeface="Wingdings" panose="05000000000000000000" pitchFamily="2" charset="2"/>
              <a:buChar char="à"/>
            </a:pPr>
            <a:r>
              <a:rPr lang="de-DE" sz="2200" dirty="0"/>
              <a:t>Gestaltung des öffentlichen Raumes anpassen (Leitbild „Stadt der kurzen Wege“): </a:t>
            </a:r>
          </a:p>
          <a:p>
            <a:pPr marL="846900" lvl="2" indent="-342900">
              <a:lnSpc>
                <a:spcPct val="114000"/>
              </a:lnSpc>
              <a:buFont typeface="Arial" panose="020B0604020202020204" pitchFamily="34" charset="0"/>
              <a:buChar char="•"/>
            </a:pPr>
            <a:r>
              <a:rPr lang="de-DE" sz="2200" dirty="0"/>
              <a:t>Barrierefreiheit herstellen </a:t>
            </a:r>
          </a:p>
          <a:p>
            <a:pPr marL="846900" lvl="2" indent="-342900">
              <a:lnSpc>
                <a:spcPct val="114000"/>
              </a:lnSpc>
              <a:buFont typeface="Arial" panose="020B0604020202020204" pitchFamily="34" charset="0"/>
              <a:buChar char="•"/>
            </a:pPr>
            <a:r>
              <a:rPr lang="de-DE" sz="2200" dirty="0"/>
              <a:t>Straßenräume mit Aufenthaltsbereichen gestalten</a:t>
            </a:r>
          </a:p>
          <a:p>
            <a:pPr marL="846900" lvl="2" indent="-342900">
              <a:lnSpc>
                <a:spcPct val="114000"/>
              </a:lnSpc>
              <a:buFont typeface="Arial" panose="020B0604020202020204" pitchFamily="34" charset="0"/>
              <a:buChar char="•"/>
            </a:pPr>
            <a:r>
              <a:rPr lang="de-DE" sz="2200" dirty="0"/>
              <a:t> Soziale Sicherheit gewährleisten</a:t>
            </a:r>
          </a:p>
          <a:p>
            <a:pPr marL="846900" lvl="2" indent="-342900">
              <a:lnSpc>
                <a:spcPct val="114000"/>
              </a:lnSpc>
              <a:buFont typeface="Arial" panose="020B0604020202020204" pitchFamily="34" charset="0"/>
              <a:buChar char="•"/>
            </a:pPr>
            <a:r>
              <a:rPr lang="de-DE" sz="2200" dirty="0"/>
              <a:t>Quartierräumliche Qualitäten nutzen bzw. verbessern</a:t>
            </a:r>
          </a:p>
          <a:p>
            <a:pPr marL="846900" lvl="2" indent="-342900">
              <a:lnSpc>
                <a:spcPct val="114000"/>
              </a:lnSpc>
              <a:buFont typeface="Arial" panose="020B0604020202020204" pitchFamily="34" charset="0"/>
              <a:buChar char="•"/>
            </a:pPr>
            <a:r>
              <a:rPr lang="de-DE" sz="2200" dirty="0"/>
              <a:t>Räume hoher Qualität schaffen: Plätze, Fußgängerbereiche- Grün-, Erholungs- und Spielflächen</a:t>
            </a:r>
          </a:p>
          <a:p>
            <a:pPr marL="846900" lvl="2" indent="-342900">
              <a:lnSpc>
                <a:spcPct val="114000"/>
              </a:lnSpc>
              <a:buFont typeface="Arial" panose="020B0604020202020204" pitchFamily="34" charset="0"/>
              <a:buChar char="•"/>
            </a:pPr>
            <a:r>
              <a:rPr lang="de-DE" sz="2200" dirty="0"/>
              <a:t>Entschleunigung unter Berücksichtigung der Verkehrsfunktion</a:t>
            </a:r>
          </a:p>
        </p:txBody>
      </p:sp>
      <p:sp>
        <p:nvSpPr>
          <p:cNvPr id="3" name="Datumsplatzhalter 2">
            <a:extLst>
              <a:ext uri="{FF2B5EF4-FFF2-40B4-BE49-F238E27FC236}">
                <a16:creationId xmlns:a16="http://schemas.microsoft.com/office/drawing/2014/main" id="{0A7F772B-0FBE-A829-F639-BEADAE92F089}"/>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714ED810-DB02-683A-35BF-145C6E62AC31}"/>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0F4BE70C-BA34-3D30-5830-E0EB93036CBD}"/>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21</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B243D8A5-3F96-ECB3-D3AC-ABDF850A5126}"/>
              </a:ext>
            </a:extLst>
          </p:cNvPr>
          <p:cNvSpPr>
            <a:spLocks noGrp="1"/>
          </p:cNvSpPr>
          <p:nvPr>
            <p:ph type="body" sz="quarter" idx="24"/>
          </p:nvPr>
        </p:nvSpPr>
        <p:spPr/>
        <p:txBody>
          <a:bodyPr/>
          <a:lstStyle/>
          <a:p>
            <a:r>
              <a:rPr lang="de-DE" dirty="0"/>
              <a:t>Handlungsempfehlungen</a:t>
            </a:r>
          </a:p>
        </p:txBody>
      </p:sp>
      <p:sp>
        <p:nvSpPr>
          <p:cNvPr id="7" name="Textplatzhalter 6">
            <a:extLst>
              <a:ext uri="{FF2B5EF4-FFF2-40B4-BE49-F238E27FC236}">
                <a16:creationId xmlns:a16="http://schemas.microsoft.com/office/drawing/2014/main" id="{62750D60-D0A6-09E2-3D20-8395E36AE65D}"/>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4D5C420C-5D10-6288-F312-DFB9BDFCB76C}"/>
              </a:ext>
            </a:extLst>
          </p:cNvPr>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13204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4F72F-08EF-A7AA-E00B-BF06F6748DE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7805938-1762-96E5-49E4-1209EF2A5D86}"/>
              </a:ext>
            </a:extLst>
          </p:cNvPr>
          <p:cNvSpPr>
            <a:spLocks noGrp="1"/>
          </p:cNvSpPr>
          <p:nvPr>
            <p:ph type="body" sz="quarter" idx="11"/>
          </p:nvPr>
        </p:nvSpPr>
        <p:spPr/>
        <p:txBody>
          <a:bodyPr/>
          <a:lstStyle/>
          <a:p>
            <a:r>
              <a:rPr lang="de-DE" dirty="0"/>
              <a:t>Fragen?</a:t>
            </a:r>
          </a:p>
          <a:p>
            <a:endParaRPr lang="de-DE" dirty="0"/>
          </a:p>
          <a:p>
            <a:r>
              <a:rPr lang="de-DE" sz="2400" u="sng" dirty="0"/>
              <a:t>Kontakt:</a:t>
            </a:r>
          </a:p>
          <a:p>
            <a:r>
              <a:rPr lang="de-DE" sz="2400" dirty="0"/>
              <a:t>Prof. Dr. Claudia Hille</a:t>
            </a:r>
          </a:p>
          <a:p>
            <a:r>
              <a:rPr lang="de-DE" sz="2400" dirty="0"/>
              <a:t>Professur für Radverkehr</a:t>
            </a:r>
          </a:p>
          <a:p>
            <a:r>
              <a:rPr lang="de-DE" sz="2400" dirty="0"/>
              <a:t>Hochschule Karlsruhe</a:t>
            </a:r>
          </a:p>
          <a:p>
            <a:r>
              <a:rPr lang="de-DE" sz="2400" dirty="0"/>
              <a:t>Tel.: 0721 / 925 2554</a:t>
            </a:r>
          </a:p>
          <a:p>
            <a:r>
              <a:rPr lang="de-DE" sz="2400" dirty="0"/>
              <a:t>E-Mail: claudia.hille@h-ka.de</a:t>
            </a:r>
          </a:p>
        </p:txBody>
      </p:sp>
      <p:sp>
        <p:nvSpPr>
          <p:cNvPr id="3" name="Bildplatzhalter 2">
            <a:extLst>
              <a:ext uri="{FF2B5EF4-FFF2-40B4-BE49-F238E27FC236}">
                <a16:creationId xmlns:a16="http://schemas.microsoft.com/office/drawing/2014/main" id="{F701D392-17A2-6096-4102-041C83D57A8E}"/>
              </a:ext>
            </a:extLst>
          </p:cNvPr>
          <p:cNvSpPr>
            <a:spLocks noGrp="1"/>
          </p:cNvSpPr>
          <p:nvPr>
            <p:ph type="pic" sz="quarter" idx="12"/>
          </p:nvPr>
        </p:nvSpPr>
        <p:spPr/>
        <p:txBody>
          <a:bodyPr/>
          <a:lstStyle/>
          <a:p>
            <a:endParaRPr lang="de-DE"/>
          </a:p>
        </p:txBody>
      </p:sp>
      <p:sp>
        <p:nvSpPr>
          <p:cNvPr id="4" name="Textplatzhalter 3">
            <a:extLst>
              <a:ext uri="{FF2B5EF4-FFF2-40B4-BE49-F238E27FC236}">
                <a16:creationId xmlns:a16="http://schemas.microsoft.com/office/drawing/2014/main" id="{EE736FD6-A44D-F805-E7F3-D029B0CC55F6}"/>
              </a:ext>
            </a:extLst>
          </p:cNvPr>
          <p:cNvSpPr>
            <a:spLocks noGrp="1"/>
          </p:cNvSpPr>
          <p:nvPr>
            <p:ph type="body" sz="quarter" idx="15"/>
          </p:nvPr>
        </p:nvSpPr>
        <p:spPr/>
        <p:txBody>
          <a:bodyPr/>
          <a:lstStyle/>
          <a:p>
            <a:r>
              <a:rPr lang="de-DE" dirty="0"/>
              <a:t>Prof. Dr. Claudia Hille</a:t>
            </a:r>
          </a:p>
        </p:txBody>
      </p:sp>
    </p:spTree>
    <p:extLst>
      <p:ext uri="{BB962C8B-B14F-4D97-AF65-F5344CB8AC3E}">
        <p14:creationId xmlns:p14="http://schemas.microsoft.com/office/powerpoint/2010/main" val="8156244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FFF32-924C-3605-DBFE-19DBB618966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D5962C2-A8BE-77D6-C6E6-CC799A20B5D6}"/>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BB6F9EDB-05A4-7655-62C0-EB309E4AE811}"/>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165BF5AC-8B1F-38B0-7B15-93017174CD43}"/>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1E10D793-F1F7-258C-9A0B-6E77A719018F}"/>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3</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39FCE67D-B18D-DD11-57CD-B9F2C47FDEA7}"/>
              </a:ext>
            </a:extLst>
          </p:cNvPr>
          <p:cNvSpPr>
            <a:spLocks noGrp="1"/>
          </p:cNvSpPr>
          <p:nvPr>
            <p:ph type="body" sz="quarter" idx="24"/>
          </p:nvPr>
        </p:nvSpPr>
        <p:spPr/>
        <p:txBody>
          <a:bodyPr/>
          <a:lstStyle/>
          <a:p>
            <a:r>
              <a:rPr lang="de-DE" dirty="0"/>
              <a:t>Datenlage: Mobilitätsverhalten von Frauen</a:t>
            </a:r>
          </a:p>
        </p:txBody>
      </p:sp>
      <p:sp>
        <p:nvSpPr>
          <p:cNvPr id="7" name="Textplatzhalter 6">
            <a:extLst>
              <a:ext uri="{FF2B5EF4-FFF2-40B4-BE49-F238E27FC236}">
                <a16:creationId xmlns:a16="http://schemas.microsoft.com/office/drawing/2014/main" id="{DE6E1721-7923-5897-CAC1-29494861366E}"/>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CD1FCC71-748A-C39D-EBEF-64059E4454E5}"/>
              </a:ext>
            </a:extLst>
          </p:cNvPr>
          <p:cNvSpPr>
            <a:spLocks noGrp="1"/>
          </p:cNvSpPr>
          <p:nvPr>
            <p:ph type="body" sz="quarter" idx="33"/>
          </p:nvPr>
        </p:nvSpPr>
        <p:spPr/>
        <p:txBody>
          <a:bodyPr/>
          <a:lstStyle/>
          <a:p>
            <a:endParaRPr lang="de-DE"/>
          </a:p>
        </p:txBody>
      </p:sp>
      <p:sp>
        <p:nvSpPr>
          <p:cNvPr id="9" name="Textplatzhalter 1">
            <a:extLst>
              <a:ext uri="{FF2B5EF4-FFF2-40B4-BE49-F238E27FC236}">
                <a16:creationId xmlns:a16="http://schemas.microsoft.com/office/drawing/2014/main" id="{AE2A339E-799A-F189-699B-4DE8D2F504B9}"/>
              </a:ext>
            </a:extLst>
          </p:cNvPr>
          <p:cNvSpPr txBox="1">
            <a:spLocks/>
          </p:cNvSpPr>
          <p:nvPr/>
        </p:nvSpPr>
        <p:spPr>
          <a:xfrm>
            <a:off x="8315484" y="5874218"/>
            <a:ext cx="6748045" cy="614363"/>
          </a:xfrm>
          <a:prstGeom prst="rect">
            <a:avLst/>
          </a:prstGeom>
        </p:spPr>
        <p:txBody>
          <a:bodyPr lIns="0" tIns="0" rIns="0" bIns="0" numCol="1" spcCol="360000"/>
          <a:lstStyle>
            <a:lvl1pPr marL="0" indent="0" algn="l" defTabSz="914454" rtl="0" eaLnBrk="1" latinLnBrk="0" hangingPunct="1">
              <a:lnSpc>
                <a:spcPts val="1700"/>
              </a:lnSpc>
              <a:spcBef>
                <a:spcPts val="1200"/>
              </a:spcBef>
              <a:spcAft>
                <a:spcPts val="0"/>
              </a:spcAft>
              <a:buSzPct val="90000"/>
              <a:buFontTx/>
              <a:buNone/>
              <a:defRPr sz="1452" b="0" i="0" kern="1200" baseline="0">
                <a:solidFill>
                  <a:schemeClr val="tx1"/>
                </a:solidFill>
                <a:latin typeface="Calibri" panose="020F0502020204030204" pitchFamily="34" charset="0"/>
                <a:ea typeface="+mn-ea"/>
                <a:cs typeface="Calibri" panose="020F0502020204030204" pitchFamily="34" charset="0"/>
              </a:defRPr>
            </a:lvl1pPr>
            <a:lvl2pPr marL="252000" indent="-252000" algn="l" defTabSz="914454" rtl="0" eaLnBrk="1" latinLnBrk="0" hangingPunct="1">
              <a:lnSpc>
                <a:spcPts val="1800"/>
              </a:lnSpc>
              <a:spcBef>
                <a:spcPts val="350"/>
              </a:spcBef>
              <a:spcAft>
                <a:spcPts val="20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2pPr>
            <a:lvl3pPr marL="504000" indent="-252000" algn="l" defTabSz="914454" rtl="0" eaLnBrk="1" latinLnBrk="0" hangingPunct="1">
              <a:lnSpc>
                <a:spcPts val="1800"/>
              </a:lnSpc>
              <a:spcBef>
                <a:spcPts val="350"/>
              </a:spcBef>
              <a:spcAft>
                <a:spcPts val="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3pPr>
            <a:lvl4pPr marL="504000" indent="-234000" algn="l" defTabSz="914454" rtl="0" eaLnBrk="1" latinLnBrk="0" hangingPunct="1">
              <a:lnSpc>
                <a:spcPts val="1800"/>
              </a:lnSpc>
              <a:spcBef>
                <a:spcPts val="350"/>
              </a:spcBef>
              <a:spcAft>
                <a:spcPts val="0"/>
              </a:spcAft>
              <a:buSzPct val="90000"/>
              <a:buFont typeface="Arial" pitchFamily="2" charset="2"/>
              <a:buChar char="-"/>
              <a:defRPr sz="1452" b="0" i="0" kern="1200" baseline="0">
                <a:solidFill>
                  <a:schemeClr val="tx1"/>
                </a:solidFill>
                <a:latin typeface="Calibri" panose="020F0502020204030204" pitchFamily="34" charset="0"/>
                <a:ea typeface="+mn-ea"/>
                <a:cs typeface="Calibri" panose="020F0502020204030204" pitchFamily="34" charset="0"/>
              </a:defRPr>
            </a:lvl4pPr>
            <a:lvl5pPr marL="504000" indent="0" algn="l" defTabSz="914454" rtl="0" eaLnBrk="1" latinLnBrk="0" hangingPunct="1">
              <a:lnSpc>
                <a:spcPts val="1800"/>
              </a:lnSpc>
              <a:spcBef>
                <a:spcPts val="500"/>
              </a:spcBef>
              <a:spcAft>
                <a:spcPts val="0"/>
              </a:spcAft>
              <a:buFont typeface="Arial" panose="020B0604020202020204" pitchFamily="34" charset="0"/>
              <a:buNone/>
              <a:defRPr sz="1450" b="0" i="0" kern="1200">
                <a:solidFill>
                  <a:schemeClr val="tx1"/>
                </a:solidFill>
                <a:latin typeface="Calibri" panose="020F0502020204030204" pitchFamily="34" charset="0"/>
                <a:ea typeface="+mn-ea"/>
                <a:cs typeface="Calibri" panose="020F0502020204030204" pitchFamily="34" charset="0"/>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de-DE" sz="1400" dirty="0">
                <a:solidFill>
                  <a:schemeClr val="bg1">
                    <a:lumMod val="50000"/>
                  </a:schemeClr>
                </a:solidFill>
              </a:rPr>
              <a:t>Quelle: </a:t>
            </a:r>
            <a:r>
              <a:rPr lang="de-DE" sz="1400" dirty="0" err="1">
                <a:solidFill>
                  <a:schemeClr val="bg1">
                    <a:lumMod val="50000"/>
                  </a:schemeClr>
                </a:solidFill>
              </a:rPr>
              <a:t>MiD</a:t>
            </a:r>
            <a:r>
              <a:rPr lang="de-DE" sz="1400" dirty="0">
                <a:solidFill>
                  <a:schemeClr val="bg1">
                    <a:lumMod val="50000"/>
                  </a:schemeClr>
                </a:solidFill>
              </a:rPr>
              <a:t> 2023</a:t>
            </a:r>
          </a:p>
        </p:txBody>
      </p:sp>
      <p:pic>
        <p:nvPicPr>
          <p:cNvPr id="11" name="Grafik 10">
            <a:extLst>
              <a:ext uri="{FF2B5EF4-FFF2-40B4-BE49-F238E27FC236}">
                <a16:creationId xmlns:a16="http://schemas.microsoft.com/office/drawing/2014/main" id="{D4F04093-3B97-DF09-EF17-2D7B07C1F9CF}"/>
              </a:ext>
            </a:extLst>
          </p:cNvPr>
          <p:cNvPicPr>
            <a:picLocks noChangeAspect="1"/>
          </p:cNvPicPr>
          <p:nvPr/>
        </p:nvPicPr>
        <p:blipFill>
          <a:blip r:embed="rId4"/>
          <a:srcRect l="14042" t="41426" r="9760" b="17585"/>
          <a:stretch>
            <a:fillRect/>
          </a:stretch>
        </p:blipFill>
        <p:spPr>
          <a:xfrm>
            <a:off x="333659" y="1265705"/>
            <a:ext cx="9289915" cy="2811001"/>
          </a:xfrm>
          <a:prstGeom prst="rect">
            <a:avLst/>
          </a:prstGeom>
        </p:spPr>
      </p:pic>
    </p:spTree>
    <p:extLst>
      <p:ext uri="{BB962C8B-B14F-4D97-AF65-F5344CB8AC3E}">
        <p14:creationId xmlns:p14="http://schemas.microsoft.com/office/powerpoint/2010/main" val="57327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5757D-3AF0-3CB7-2FA4-BE8130F79E0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C97D57F-1B7C-AC41-4AAB-5575FC4FD863}"/>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636FC754-56A6-39AE-D046-C24C41119596}"/>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25F7DB30-A63A-C1E3-D51B-D7F83D4AECED}"/>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ACEBAA9D-327F-90F3-37F9-CEB71BEAF581}"/>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8D98DA6C-DA13-11AC-5EA5-893C077540E6}"/>
              </a:ext>
            </a:extLst>
          </p:cNvPr>
          <p:cNvSpPr>
            <a:spLocks noGrp="1"/>
          </p:cNvSpPr>
          <p:nvPr>
            <p:ph type="body" sz="quarter" idx="24"/>
          </p:nvPr>
        </p:nvSpPr>
        <p:spPr/>
        <p:txBody>
          <a:bodyPr/>
          <a:lstStyle/>
          <a:p>
            <a:r>
              <a:rPr lang="de-DE" dirty="0"/>
              <a:t>Datenlage: Mobilitätsverhalten von Frauen</a:t>
            </a:r>
          </a:p>
        </p:txBody>
      </p:sp>
      <p:sp>
        <p:nvSpPr>
          <p:cNvPr id="7" name="Textplatzhalter 6">
            <a:extLst>
              <a:ext uri="{FF2B5EF4-FFF2-40B4-BE49-F238E27FC236}">
                <a16:creationId xmlns:a16="http://schemas.microsoft.com/office/drawing/2014/main" id="{3C63214B-294C-AE05-3A8E-877061FE6183}"/>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9F94C774-263E-79B2-302B-6D817ACAE2A4}"/>
              </a:ext>
            </a:extLst>
          </p:cNvPr>
          <p:cNvSpPr>
            <a:spLocks noGrp="1"/>
          </p:cNvSpPr>
          <p:nvPr>
            <p:ph type="body" sz="quarter" idx="33"/>
          </p:nvPr>
        </p:nvSpPr>
        <p:spPr/>
        <p:txBody>
          <a:bodyPr/>
          <a:lstStyle/>
          <a:p>
            <a:endParaRPr lang="de-DE"/>
          </a:p>
        </p:txBody>
      </p:sp>
      <p:sp>
        <p:nvSpPr>
          <p:cNvPr id="9" name="Textplatzhalter 1">
            <a:extLst>
              <a:ext uri="{FF2B5EF4-FFF2-40B4-BE49-F238E27FC236}">
                <a16:creationId xmlns:a16="http://schemas.microsoft.com/office/drawing/2014/main" id="{E33AE269-BBDE-1173-1B79-E3B57EBF6780}"/>
              </a:ext>
            </a:extLst>
          </p:cNvPr>
          <p:cNvSpPr txBox="1">
            <a:spLocks/>
          </p:cNvSpPr>
          <p:nvPr/>
        </p:nvSpPr>
        <p:spPr>
          <a:xfrm>
            <a:off x="8315484" y="5874218"/>
            <a:ext cx="6748045" cy="614363"/>
          </a:xfrm>
          <a:prstGeom prst="rect">
            <a:avLst/>
          </a:prstGeom>
        </p:spPr>
        <p:txBody>
          <a:bodyPr lIns="0" tIns="0" rIns="0" bIns="0" numCol="1" spcCol="360000"/>
          <a:lstStyle>
            <a:lvl1pPr marL="0" indent="0" algn="l" defTabSz="914454" rtl="0" eaLnBrk="1" latinLnBrk="0" hangingPunct="1">
              <a:lnSpc>
                <a:spcPts val="1700"/>
              </a:lnSpc>
              <a:spcBef>
                <a:spcPts val="1200"/>
              </a:spcBef>
              <a:spcAft>
                <a:spcPts val="0"/>
              </a:spcAft>
              <a:buSzPct val="90000"/>
              <a:buFontTx/>
              <a:buNone/>
              <a:defRPr sz="1452" b="0" i="0" kern="1200" baseline="0">
                <a:solidFill>
                  <a:schemeClr val="tx1"/>
                </a:solidFill>
                <a:latin typeface="Calibri" panose="020F0502020204030204" pitchFamily="34" charset="0"/>
                <a:ea typeface="+mn-ea"/>
                <a:cs typeface="Calibri" panose="020F0502020204030204" pitchFamily="34" charset="0"/>
              </a:defRPr>
            </a:lvl1pPr>
            <a:lvl2pPr marL="252000" indent="-252000" algn="l" defTabSz="914454" rtl="0" eaLnBrk="1" latinLnBrk="0" hangingPunct="1">
              <a:lnSpc>
                <a:spcPts val="1800"/>
              </a:lnSpc>
              <a:spcBef>
                <a:spcPts val="350"/>
              </a:spcBef>
              <a:spcAft>
                <a:spcPts val="20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2pPr>
            <a:lvl3pPr marL="504000" indent="-252000" algn="l" defTabSz="914454" rtl="0" eaLnBrk="1" latinLnBrk="0" hangingPunct="1">
              <a:lnSpc>
                <a:spcPts val="1800"/>
              </a:lnSpc>
              <a:spcBef>
                <a:spcPts val="350"/>
              </a:spcBef>
              <a:spcAft>
                <a:spcPts val="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3pPr>
            <a:lvl4pPr marL="504000" indent="-234000" algn="l" defTabSz="914454" rtl="0" eaLnBrk="1" latinLnBrk="0" hangingPunct="1">
              <a:lnSpc>
                <a:spcPts val="1800"/>
              </a:lnSpc>
              <a:spcBef>
                <a:spcPts val="350"/>
              </a:spcBef>
              <a:spcAft>
                <a:spcPts val="0"/>
              </a:spcAft>
              <a:buSzPct val="90000"/>
              <a:buFont typeface="Arial" pitchFamily="2" charset="2"/>
              <a:buChar char="-"/>
              <a:defRPr sz="1452" b="0" i="0" kern="1200" baseline="0">
                <a:solidFill>
                  <a:schemeClr val="tx1"/>
                </a:solidFill>
                <a:latin typeface="Calibri" panose="020F0502020204030204" pitchFamily="34" charset="0"/>
                <a:ea typeface="+mn-ea"/>
                <a:cs typeface="Calibri" panose="020F0502020204030204" pitchFamily="34" charset="0"/>
              </a:defRPr>
            </a:lvl4pPr>
            <a:lvl5pPr marL="504000" indent="0" algn="l" defTabSz="914454" rtl="0" eaLnBrk="1" latinLnBrk="0" hangingPunct="1">
              <a:lnSpc>
                <a:spcPts val="1800"/>
              </a:lnSpc>
              <a:spcBef>
                <a:spcPts val="500"/>
              </a:spcBef>
              <a:spcAft>
                <a:spcPts val="0"/>
              </a:spcAft>
              <a:buFont typeface="Arial" panose="020B0604020202020204" pitchFamily="34" charset="0"/>
              <a:buNone/>
              <a:defRPr sz="1450" b="0" i="0" kern="1200">
                <a:solidFill>
                  <a:schemeClr val="tx1"/>
                </a:solidFill>
                <a:latin typeface="Calibri" panose="020F0502020204030204" pitchFamily="34" charset="0"/>
                <a:ea typeface="+mn-ea"/>
                <a:cs typeface="Calibri" panose="020F0502020204030204" pitchFamily="34" charset="0"/>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de-DE" sz="1400" dirty="0">
                <a:solidFill>
                  <a:schemeClr val="bg1">
                    <a:lumMod val="50000"/>
                  </a:schemeClr>
                </a:solidFill>
              </a:rPr>
              <a:t>Quelle: </a:t>
            </a:r>
            <a:r>
              <a:rPr lang="de-DE" sz="1400" dirty="0" err="1">
                <a:solidFill>
                  <a:schemeClr val="bg1">
                    <a:lumMod val="50000"/>
                  </a:schemeClr>
                </a:solidFill>
              </a:rPr>
              <a:t>MiD</a:t>
            </a:r>
            <a:r>
              <a:rPr lang="de-DE" sz="1400" dirty="0">
                <a:solidFill>
                  <a:schemeClr val="bg1">
                    <a:lumMod val="50000"/>
                  </a:schemeClr>
                </a:solidFill>
              </a:rPr>
              <a:t> 2023</a:t>
            </a:r>
          </a:p>
        </p:txBody>
      </p:sp>
      <p:pic>
        <p:nvPicPr>
          <p:cNvPr id="11" name="Grafik 10">
            <a:extLst>
              <a:ext uri="{FF2B5EF4-FFF2-40B4-BE49-F238E27FC236}">
                <a16:creationId xmlns:a16="http://schemas.microsoft.com/office/drawing/2014/main" id="{31140E8D-D88F-51F4-39DC-05E2E50DE02F}"/>
              </a:ext>
            </a:extLst>
          </p:cNvPr>
          <p:cNvPicPr>
            <a:picLocks noChangeAspect="1"/>
          </p:cNvPicPr>
          <p:nvPr/>
        </p:nvPicPr>
        <p:blipFill>
          <a:blip r:embed="rId4"/>
          <a:srcRect l="13803" t="24539" r="21569" b="9649"/>
          <a:stretch>
            <a:fillRect/>
          </a:stretch>
        </p:blipFill>
        <p:spPr>
          <a:xfrm>
            <a:off x="280087" y="835295"/>
            <a:ext cx="8978630" cy="5143030"/>
          </a:xfrm>
          <a:prstGeom prst="rect">
            <a:avLst/>
          </a:prstGeom>
        </p:spPr>
      </p:pic>
    </p:spTree>
    <p:extLst>
      <p:ext uri="{BB962C8B-B14F-4D97-AF65-F5344CB8AC3E}">
        <p14:creationId xmlns:p14="http://schemas.microsoft.com/office/powerpoint/2010/main" val="3472981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40523-4CB2-2B3E-03A3-7007BF97FE3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0128CE-646C-F65A-013A-766065D42A5D}"/>
              </a:ext>
            </a:extLst>
          </p:cNvPr>
          <p:cNvSpPr>
            <a:spLocks noGrp="1"/>
          </p:cNvSpPr>
          <p:nvPr>
            <p:ph type="body" sz="quarter" idx="18"/>
          </p:nvPr>
        </p:nvSpPr>
        <p:spPr/>
        <p:txBody>
          <a:bodyPr numCol="1"/>
          <a:lstStyle/>
          <a:p>
            <a:pPr>
              <a:lnSpc>
                <a:spcPct val="114000"/>
              </a:lnSpc>
            </a:pPr>
            <a:endParaRPr lang="de-DE" sz="2200" dirty="0"/>
          </a:p>
        </p:txBody>
      </p:sp>
      <p:sp>
        <p:nvSpPr>
          <p:cNvPr id="3" name="Datumsplatzhalter 2">
            <a:extLst>
              <a:ext uri="{FF2B5EF4-FFF2-40B4-BE49-F238E27FC236}">
                <a16:creationId xmlns:a16="http://schemas.microsoft.com/office/drawing/2014/main" id="{0B538B73-1CB3-5D5E-C541-104CA500C3CF}"/>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DA2B6022-79C9-BAB1-7560-248E779C46C9}"/>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9A52BA58-6143-2094-2444-AA0C540D85B4}"/>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5</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CEC20A82-1240-52C6-0B0F-9C0EB9F3C82B}"/>
              </a:ext>
            </a:extLst>
          </p:cNvPr>
          <p:cNvSpPr>
            <a:spLocks noGrp="1"/>
          </p:cNvSpPr>
          <p:nvPr>
            <p:ph type="body" sz="quarter" idx="24"/>
          </p:nvPr>
        </p:nvSpPr>
        <p:spPr/>
        <p:txBody>
          <a:bodyPr/>
          <a:lstStyle/>
          <a:p>
            <a:r>
              <a:rPr lang="de-DE" dirty="0"/>
              <a:t>Datenlage: Mobilitätsverhalten von Frauen</a:t>
            </a:r>
          </a:p>
        </p:txBody>
      </p:sp>
      <p:sp>
        <p:nvSpPr>
          <p:cNvPr id="7" name="Textplatzhalter 6">
            <a:extLst>
              <a:ext uri="{FF2B5EF4-FFF2-40B4-BE49-F238E27FC236}">
                <a16:creationId xmlns:a16="http://schemas.microsoft.com/office/drawing/2014/main" id="{3CBBF74B-46BD-9980-049D-6C90FEC50D3B}"/>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1C27AACA-6CEE-B2AF-0FA4-2A26C83DB4B2}"/>
              </a:ext>
            </a:extLst>
          </p:cNvPr>
          <p:cNvSpPr>
            <a:spLocks noGrp="1"/>
          </p:cNvSpPr>
          <p:nvPr>
            <p:ph type="body" sz="quarter" idx="33"/>
          </p:nvPr>
        </p:nvSpPr>
        <p:spPr/>
        <p:txBody>
          <a:bodyPr/>
          <a:lstStyle/>
          <a:p>
            <a:endParaRPr lang="de-DE"/>
          </a:p>
        </p:txBody>
      </p:sp>
      <p:sp>
        <p:nvSpPr>
          <p:cNvPr id="9" name="Textplatzhalter 1">
            <a:extLst>
              <a:ext uri="{FF2B5EF4-FFF2-40B4-BE49-F238E27FC236}">
                <a16:creationId xmlns:a16="http://schemas.microsoft.com/office/drawing/2014/main" id="{48A95D43-922A-AF87-1998-8701C6650132}"/>
              </a:ext>
            </a:extLst>
          </p:cNvPr>
          <p:cNvSpPr txBox="1">
            <a:spLocks/>
          </p:cNvSpPr>
          <p:nvPr/>
        </p:nvSpPr>
        <p:spPr>
          <a:xfrm>
            <a:off x="8315484" y="5874218"/>
            <a:ext cx="6748045" cy="614363"/>
          </a:xfrm>
          <a:prstGeom prst="rect">
            <a:avLst/>
          </a:prstGeom>
        </p:spPr>
        <p:txBody>
          <a:bodyPr lIns="0" tIns="0" rIns="0" bIns="0" numCol="1" spcCol="360000"/>
          <a:lstStyle>
            <a:lvl1pPr marL="0" indent="0" algn="l" defTabSz="914454" rtl="0" eaLnBrk="1" latinLnBrk="0" hangingPunct="1">
              <a:lnSpc>
                <a:spcPts val="1700"/>
              </a:lnSpc>
              <a:spcBef>
                <a:spcPts val="1200"/>
              </a:spcBef>
              <a:spcAft>
                <a:spcPts val="0"/>
              </a:spcAft>
              <a:buSzPct val="90000"/>
              <a:buFontTx/>
              <a:buNone/>
              <a:defRPr sz="1452" b="0" i="0" kern="1200" baseline="0">
                <a:solidFill>
                  <a:schemeClr val="tx1"/>
                </a:solidFill>
                <a:latin typeface="Calibri" panose="020F0502020204030204" pitchFamily="34" charset="0"/>
                <a:ea typeface="+mn-ea"/>
                <a:cs typeface="Calibri" panose="020F0502020204030204" pitchFamily="34" charset="0"/>
              </a:defRPr>
            </a:lvl1pPr>
            <a:lvl2pPr marL="252000" indent="-252000" algn="l" defTabSz="914454" rtl="0" eaLnBrk="1" latinLnBrk="0" hangingPunct="1">
              <a:lnSpc>
                <a:spcPts val="1800"/>
              </a:lnSpc>
              <a:spcBef>
                <a:spcPts val="350"/>
              </a:spcBef>
              <a:spcAft>
                <a:spcPts val="20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2pPr>
            <a:lvl3pPr marL="504000" indent="-252000" algn="l" defTabSz="914454" rtl="0" eaLnBrk="1" latinLnBrk="0" hangingPunct="1">
              <a:lnSpc>
                <a:spcPts val="1800"/>
              </a:lnSpc>
              <a:spcBef>
                <a:spcPts val="350"/>
              </a:spcBef>
              <a:spcAft>
                <a:spcPts val="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3pPr>
            <a:lvl4pPr marL="504000" indent="-234000" algn="l" defTabSz="914454" rtl="0" eaLnBrk="1" latinLnBrk="0" hangingPunct="1">
              <a:lnSpc>
                <a:spcPts val="1800"/>
              </a:lnSpc>
              <a:spcBef>
                <a:spcPts val="350"/>
              </a:spcBef>
              <a:spcAft>
                <a:spcPts val="0"/>
              </a:spcAft>
              <a:buSzPct val="90000"/>
              <a:buFont typeface="Arial" pitchFamily="2" charset="2"/>
              <a:buChar char="-"/>
              <a:defRPr sz="1452" b="0" i="0" kern="1200" baseline="0">
                <a:solidFill>
                  <a:schemeClr val="tx1"/>
                </a:solidFill>
                <a:latin typeface="Calibri" panose="020F0502020204030204" pitchFamily="34" charset="0"/>
                <a:ea typeface="+mn-ea"/>
                <a:cs typeface="Calibri" panose="020F0502020204030204" pitchFamily="34" charset="0"/>
              </a:defRPr>
            </a:lvl4pPr>
            <a:lvl5pPr marL="504000" indent="0" algn="l" defTabSz="914454" rtl="0" eaLnBrk="1" latinLnBrk="0" hangingPunct="1">
              <a:lnSpc>
                <a:spcPts val="1800"/>
              </a:lnSpc>
              <a:spcBef>
                <a:spcPts val="500"/>
              </a:spcBef>
              <a:spcAft>
                <a:spcPts val="0"/>
              </a:spcAft>
              <a:buFont typeface="Arial" panose="020B0604020202020204" pitchFamily="34" charset="0"/>
              <a:buNone/>
              <a:defRPr sz="1450" b="0" i="0" kern="1200">
                <a:solidFill>
                  <a:schemeClr val="tx1"/>
                </a:solidFill>
                <a:latin typeface="Calibri" panose="020F0502020204030204" pitchFamily="34" charset="0"/>
                <a:ea typeface="+mn-ea"/>
                <a:cs typeface="Calibri" panose="020F0502020204030204" pitchFamily="34" charset="0"/>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de-DE" sz="1400" dirty="0">
                <a:solidFill>
                  <a:schemeClr val="bg1">
                    <a:lumMod val="50000"/>
                  </a:schemeClr>
                </a:solidFill>
              </a:rPr>
              <a:t>Quelle: </a:t>
            </a:r>
            <a:r>
              <a:rPr lang="de-DE" sz="1400" dirty="0" err="1">
                <a:solidFill>
                  <a:schemeClr val="bg1">
                    <a:lumMod val="50000"/>
                  </a:schemeClr>
                </a:solidFill>
              </a:rPr>
              <a:t>MiD</a:t>
            </a:r>
            <a:r>
              <a:rPr lang="de-DE" sz="1400" dirty="0">
                <a:solidFill>
                  <a:schemeClr val="bg1">
                    <a:lumMod val="50000"/>
                  </a:schemeClr>
                </a:solidFill>
              </a:rPr>
              <a:t> 2023</a:t>
            </a:r>
          </a:p>
        </p:txBody>
      </p:sp>
      <p:pic>
        <p:nvPicPr>
          <p:cNvPr id="12" name="Grafik 11">
            <a:extLst>
              <a:ext uri="{FF2B5EF4-FFF2-40B4-BE49-F238E27FC236}">
                <a16:creationId xmlns:a16="http://schemas.microsoft.com/office/drawing/2014/main" id="{5CFB7075-E6A1-1209-9AC1-44361C60A08D}"/>
              </a:ext>
            </a:extLst>
          </p:cNvPr>
          <p:cNvPicPr>
            <a:picLocks noChangeAspect="1"/>
          </p:cNvPicPr>
          <p:nvPr/>
        </p:nvPicPr>
        <p:blipFill>
          <a:blip r:embed="rId4"/>
          <a:srcRect l="13564" t="17586" r="20292" b="10273"/>
          <a:stretch>
            <a:fillRect/>
          </a:stretch>
        </p:blipFill>
        <p:spPr>
          <a:xfrm>
            <a:off x="251254" y="787823"/>
            <a:ext cx="8064230" cy="4947519"/>
          </a:xfrm>
          <a:prstGeom prst="rect">
            <a:avLst/>
          </a:prstGeom>
        </p:spPr>
      </p:pic>
    </p:spTree>
    <p:extLst>
      <p:ext uri="{BB962C8B-B14F-4D97-AF65-F5344CB8AC3E}">
        <p14:creationId xmlns:p14="http://schemas.microsoft.com/office/powerpoint/2010/main" val="1326805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1058-7C94-2A7F-E6F1-5AD9F5986AA3}"/>
            </a:ext>
          </a:extLst>
        </p:cNvPr>
        <p:cNvGrpSpPr/>
        <p:nvPr/>
      </p:nvGrpSpPr>
      <p:grpSpPr>
        <a:xfrm>
          <a:off x="0" y="0"/>
          <a:ext cx="0" cy="0"/>
          <a:chOff x="0" y="0"/>
          <a:chExt cx="0" cy="0"/>
        </a:xfrm>
      </p:grpSpPr>
      <p:sp>
        <p:nvSpPr>
          <p:cNvPr id="3" name="Datumsplatzhalter 2">
            <a:extLst>
              <a:ext uri="{FF2B5EF4-FFF2-40B4-BE49-F238E27FC236}">
                <a16:creationId xmlns:a16="http://schemas.microsoft.com/office/drawing/2014/main" id="{C7D9C219-5D9C-D8B9-4685-DF8436901F5B}"/>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B17B5B0D-F64A-E26B-2741-71589444AAF8}"/>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1324B623-8FDA-2185-C23A-55EAB30505AA}"/>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6</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A02BDBD7-8C92-61A6-B0BD-F01B2F283FD9}"/>
              </a:ext>
            </a:extLst>
          </p:cNvPr>
          <p:cNvSpPr>
            <a:spLocks noGrp="1"/>
          </p:cNvSpPr>
          <p:nvPr>
            <p:ph type="body" sz="quarter" idx="24"/>
          </p:nvPr>
        </p:nvSpPr>
        <p:spPr/>
        <p:txBody>
          <a:bodyPr/>
          <a:lstStyle/>
          <a:p>
            <a:r>
              <a:rPr lang="de-DE" dirty="0"/>
              <a:t>Datenlage: Mobilitätsverhalten von Frauen</a:t>
            </a:r>
          </a:p>
        </p:txBody>
      </p:sp>
      <p:sp>
        <p:nvSpPr>
          <p:cNvPr id="7" name="Textplatzhalter 6">
            <a:extLst>
              <a:ext uri="{FF2B5EF4-FFF2-40B4-BE49-F238E27FC236}">
                <a16:creationId xmlns:a16="http://schemas.microsoft.com/office/drawing/2014/main" id="{3B1E0F12-6DB3-5342-6278-7592EB933498}"/>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459C94E2-1974-CEFE-07F9-8571E21C5A0B}"/>
              </a:ext>
            </a:extLst>
          </p:cNvPr>
          <p:cNvSpPr>
            <a:spLocks noGrp="1"/>
          </p:cNvSpPr>
          <p:nvPr>
            <p:ph type="body" sz="quarter" idx="33"/>
          </p:nvPr>
        </p:nvSpPr>
        <p:spPr/>
        <p:txBody>
          <a:bodyPr/>
          <a:lstStyle/>
          <a:p>
            <a:endParaRPr lang="de-DE"/>
          </a:p>
        </p:txBody>
      </p:sp>
      <p:sp>
        <p:nvSpPr>
          <p:cNvPr id="9" name="Textplatzhalter 1">
            <a:extLst>
              <a:ext uri="{FF2B5EF4-FFF2-40B4-BE49-F238E27FC236}">
                <a16:creationId xmlns:a16="http://schemas.microsoft.com/office/drawing/2014/main" id="{2EED4AC4-9BF6-3738-468A-1D5D75A71166}"/>
              </a:ext>
            </a:extLst>
          </p:cNvPr>
          <p:cNvSpPr txBox="1">
            <a:spLocks/>
          </p:cNvSpPr>
          <p:nvPr/>
        </p:nvSpPr>
        <p:spPr>
          <a:xfrm>
            <a:off x="9035331" y="5380876"/>
            <a:ext cx="6748045" cy="614363"/>
          </a:xfrm>
          <a:prstGeom prst="rect">
            <a:avLst/>
          </a:prstGeom>
        </p:spPr>
        <p:txBody>
          <a:bodyPr lIns="0" tIns="0" rIns="0" bIns="0" numCol="1" spcCol="360000"/>
          <a:lstStyle>
            <a:lvl1pPr marL="0" indent="0" algn="l" defTabSz="914454" rtl="0" eaLnBrk="1" latinLnBrk="0" hangingPunct="1">
              <a:lnSpc>
                <a:spcPts val="1700"/>
              </a:lnSpc>
              <a:spcBef>
                <a:spcPts val="1200"/>
              </a:spcBef>
              <a:spcAft>
                <a:spcPts val="0"/>
              </a:spcAft>
              <a:buSzPct val="90000"/>
              <a:buFontTx/>
              <a:buNone/>
              <a:defRPr sz="1452" b="0" i="0" kern="1200" baseline="0">
                <a:solidFill>
                  <a:schemeClr val="tx1"/>
                </a:solidFill>
                <a:latin typeface="Calibri" panose="020F0502020204030204" pitchFamily="34" charset="0"/>
                <a:ea typeface="+mn-ea"/>
                <a:cs typeface="Calibri" panose="020F0502020204030204" pitchFamily="34" charset="0"/>
              </a:defRPr>
            </a:lvl1pPr>
            <a:lvl2pPr marL="252000" indent="-252000" algn="l" defTabSz="914454" rtl="0" eaLnBrk="1" latinLnBrk="0" hangingPunct="1">
              <a:lnSpc>
                <a:spcPts val="1800"/>
              </a:lnSpc>
              <a:spcBef>
                <a:spcPts val="350"/>
              </a:spcBef>
              <a:spcAft>
                <a:spcPts val="20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2pPr>
            <a:lvl3pPr marL="504000" indent="-252000" algn="l" defTabSz="914454" rtl="0" eaLnBrk="1" latinLnBrk="0" hangingPunct="1">
              <a:lnSpc>
                <a:spcPts val="1800"/>
              </a:lnSpc>
              <a:spcBef>
                <a:spcPts val="350"/>
              </a:spcBef>
              <a:spcAft>
                <a:spcPts val="0"/>
              </a:spcAft>
              <a:buFontTx/>
              <a:buBlip>
                <a:blip r:embed="rId3"/>
              </a:buBlip>
              <a:defRPr sz="1452" b="0" i="0" kern="1200" baseline="0">
                <a:solidFill>
                  <a:schemeClr val="tx1"/>
                </a:solidFill>
                <a:latin typeface="Calibri" panose="020F0502020204030204" pitchFamily="34" charset="0"/>
                <a:ea typeface="+mn-ea"/>
                <a:cs typeface="Calibri" panose="020F0502020204030204" pitchFamily="34" charset="0"/>
              </a:defRPr>
            </a:lvl3pPr>
            <a:lvl4pPr marL="504000" indent="-234000" algn="l" defTabSz="914454" rtl="0" eaLnBrk="1" latinLnBrk="0" hangingPunct="1">
              <a:lnSpc>
                <a:spcPts val="1800"/>
              </a:lnSpc>
              <a:spcBef>
                <a:spcPts val="350"/>
              </a:spcBef>
              <a:spcAft>
                <a:spcPts val="0"/>
              </a:spcAft>
              <a:buSzPct val="90000"/>
              <a:buFont typeface="Arial" pitchFamily="2" charset="2"/>
              <a:buChar char="-"/>
              <a:defRPr sz="1452" b="0" i="0" kern="1200" baseline="0">
                <a:solidFill>
                  <a:schemeClr val="tx1"/>
                </a:solidFill>
                <a:latin typeface="Calibri" panose="020F0502020204030204" pitchFamily="34" charset="0"/>
                <a:ea typeface="+mn-ea"/>
                <a:cs typeface="Calibri" panose="020F0502020204030204" pitchFamily="34" charset="0"/>
              </a:defRPr>
            </a:lvl4pPr>
            <a:lvl5pPr marL="504000" indent="0" algn="l" defTabSz="914454" rtl="0" eaLnBrk="1" latinLnBrk="0" hangingPunct="1">
              <a:lnSpc>
                <a:spcPts val="1800"/>
              </a:lnSpc>
              <a:spcBef>
                <a:spcPts val="500"/>
              </a:spcBef>
              <a:spcAft>
                <a:spcPts val="0"/>
              </a:spcAft>
              <a:buFont typeface="Arial" panose="020B0604020202020204" pitchFamily="34" charset="0"/>
              <a:buNone/>
              <a:defRPr sz="1450" b="0" i="0" kern="1200">
                <a:solidFill>
                  <a:schemeClr val="tx1"/>
                </a:solidFill>
                <a:latin typeface="Calibri" panose="020F0502020204030204" pitchFamily="34" charset="0"/>
                <a:ea typeface="+mn-ea"/>
                <a:cs typeface="Calibri" panose="020F0502020204030204" pitchFamily="34" charset="0"/>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de-DE" sz="1400" dirty="0">
                <a:solidFill>
                  <a:schemeClr val="bg1">
                    <a:lumMod val="50000"/>
                  </a:schemeClr>
                </a:solidFill>
              </a:rPr>
              <a:t>Quelle: </a:t>
            </a:r>
            <a:r>
              <a:rPr lang="de-DE" sz="1400" dirty="0" err="1">
                <a:solidFill>
                  <a:schemeClr val="bg1">
                    <a:lumMod val="50000"/>
                  </a:schemeClr>
                </a:solidFill>
              </a:rPr>
              <a:t>MiD</a:t>
            </a:r>
            <a:r>
              <a:rPr lang="de-DE" sz="1400" dirty="0">
                <a:solidFill>
                  <a:schemeClr val="bg1">
                    <a:lumMod val="50000"/>
                  </a:schemeClr>
                </a:solidFill>
              </a:rPr>
              <a:t> 2023</a:t>
            </a:r>
          </a:p>
        </p:txBody>
      </p:sp>
      <p:pic>
        <p:nvPicPr>
          <p:cNvPr id="11" name="Grafik 10">
            <a:extLst>
              <a:ext uri="{FF2B5EF4-FFF2-40B4-BE49-F238E27FC236}">
                <a16:creationId xmlns:a16="http://schemas.microsoft.com/office/drawing/2014/main" id="{DAFFBE7A-DC61-1E85-8D0B-BE8553701A6E}"/>
              </a:ext>
            </a:extLst>
          </p:cNvPr>
          <p:cNvPicPr>
            <a:picLocks noChangeAspect="1"/>
          </p:cNvPicPr>
          <p:nvPr/>
        </p:nvPicPr>
        <p:blipFill>
          <a:blip r:embed="rId4"/>
          <a:srcRect l="13564" t="18649" r="18301" b="8514"/>
          <a:stretch>
            <a:fillRect/>
          </a:stretch>
        </p:blipFill>
        <p:spPr>
          <a:xfrm>
            <a:off x="276844" y="787940"/>
            <a:ext cx="8659906" cy="5207299"/>
          </a:xfrm>
          <a:prstGeom prst="rect">
            <a:avLst/>
          </a:prstGeom>
        </p:spPr>
      </p:pic>
    </p:spTree>
    <p:extLst>
      <p:ext uri="{BB962C8B-B14F-4D97-AF65-F5344CB8AC3E}">
        <p14:creationId xmlns:p14="http://schemas.microsoft.com/office/powerpoint/2010/main" val="66746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47D9-B0C4-5D11-05BD-DCF949E73B6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DCB8277-0993-F1BE-5A12-7C9683F34FBA}"/>
              </a:ext>
            </a:extLst>
          </p:cNvPr>
          <p:cNvSpPr>
            <a:spLocks noGrp="1"/>
          </p:cNvSpPr>
          <p:nvPr>
            <p:ph type="body" sz="quarter" idx="18"/>
          </p:nvPr>
        </p:nvSpPr>
        <p:spPr>
          <a:xfrm>
            <a:off x="334961" y="1206000"/>
            <a:ext cx="5452996" cy="4599488"/>
          </a:xfrm>
        </p:spPr>
        <p:txBody>
          <a:bodyPr numCol="1"/>
          <a:lstStyle/>
          <a:p>
            <a:pPr marL="342900" indent="-342900">
              <a:lnSpc>
                <a:spcPct val="114000"/>
              </a:lnSpc>
              <a:buFont typeface="Wingdings" panose="05000000000000000000" pitchFamily="2" charset="2"/>
              <a:buChar char="à"/>
            </a:pPr>
            <a:r>
              <a:rPr lang="de-DE" sz="2400" dirty="0"/>
              <a:t>Komplexe Wegeketten von Frauen</a:t>
            </a:r>
            <a:endParaRPr lang="de-DE" sz="2200" dirty="0"/>
          </a:p>
        </p:txBody>
      </p:sp>
      <p:sp>
        <p:nvSpPr>
          <p:cNvPr id="3" name="Datumsplatzhalter 2">
            <a:extLst>
              <a:ext uri="{FF2B5EF4-FFF2-40B4-BE49-F238E27FC236}">
                <a16:creationId xmlns:a16="http://schemas.microsoft.com/office/drawing/2014/main" id="{DDF4A2FD-2452-0965-1629-B30A5DFC861A}"/>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28639903-F2D9-E39E-9911-8804C5203220}"/>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04833E74-CBDA-D9FD-9A4B-73178E0937C1}"/>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7</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710DB1CD-6723-3167-A726-36C31B86F27B}"/>
              </a:ext>
            </a:extLst>
          </p:cNvPr>
          <p:cNvSpPr>
            <a:spLocks noGrp="1"/>
          </p:cNvSpPr>
          <p:nvPr>
            <p:ph type="body" sz="quarter" idx="24"/>
          </p:nvPr>
        </p:nvSpPr>
        <p:spPr/>
        <p:txBody>
          <a:bodyPr/>
          <a:lstStyle/>
          <a:p>
            <a:r>
              <a:rPr lang="de-DE" dirty="0"/>
              <a:t>Ursachen für Unterschiede im Mobilitätsverhalten</a:t>
            </a:r>
          </a:p>
        </p:txBody>
      </p:sp>
      <p:sp>
        <p:nvSpPr>
          <p:cNvPr id="7" name="Textplatzhalter 6">
            <a:extLst>
              <a:ext uri="{FF2B5EF4-FFF2-40B4-BE49-F238E27FC236}">
                <a16:creationId xmlns:a16="http://schemas.microsoft.com/office/drawing/2014/main" id="{63CF3380-8CD3-618D-F4BD-63592D8CC8DE}"/>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D70EB0A8-C1AA-B61F-0882-C3928EE5D639}"/>
              </a:ext>
            </a:extLst>
          </p:cNvPr>
          <p:cNvSpPr>
            <a:spLocks noGrp="1"/>
          </p:cNvSpPr>
          <p:nvPr>
            <p:ph type="body" sz="quarter" idx="33"/>
          </p:nvPr>
        </p:nvSpPr>
        <p:spPr/>
        <p:txBody>
          <a:bodyPr/>
          <a:lstStyle/>
          <a:p>
            <a:endParaRPr lang="de-DE"/>
          </a:p>
        </p:txBody>
      </p:sp>
      <p:pic>
        <p:nvPicPr>
          <p:cNvPr id="11" name="Grafik 10">
            <a:extLst>
              <a:ext uri="{FF2B5EF4-FFF2-40B4-BE49-F238E27FC236}">
                <a16:creationId xmlns:a16="http://schemas.microsoft.com/office/drawing/2014/main" id="{24AC83EE-0E57-87C4-327D-00111E99B5FB}"/>
              </a:ext>
            </a:extLst>
          </p:cNvPr>
          <p:cNvPicPr>
            <a:picLocks noChangeAspect="1"/>
          </p:cNvPicPr>
          <p:nvPr/>
        </p:nvPicPr>
        <p:blipFill>
          <a:blip r:embed="rId3"/>
          <a:srcRect l="23538" t="38723" r="32340" b="28936"/>
          <a:stretch>
            <a:fillRect/>
          </a:stretch>
        </p:blipFill>
        <p:spPr>
          <a:xfrm>
            <a:off x="2299018" y="1960651"/>
            <a:ext cx="8819430" cy="3636220"/>
          </a:xfrm>
          <a:prstGeom prst="rect">
            <a:avLst/>
          </a:prstGeom>
        </p:spPr>
      </p:pic>
      <p:sp>
        <p:nvSpPr>
          <p:cNvPr id="12" name="Textplatzhalter 1">
            <a:extLst>
              <a:ext uri="{FF2B5EF4-FFF2-40B4-BE49-F238E27FC236}">
                <a16:creationId xmlns:a16="http://schemas.microsoft.com/office/drawing/2014/main" id="{E25DF729-EC95-D983-B1EE-41776E93BFA3}"/>
              </a:ext>
            </a:extLst>
          </p:cNvPr>
          <p:cNvSpPr txBox="1">
            <a:spLocks/>
          </p:cNvSpPr>
          <p:nvPr/>
        </p:nvSpPr>
        <p:spPr>
          <a:xfrm>
            <a:off x="2366058" y="5712074"/>
            <a:ext cx="6748045" cy="614363"/>
          </a:xfrm>
          <a:prstGeom prst="rect">
            <a:avLst/>
          </a:prstGeom>
        </p:spPr>
        <p:txBody>
          <a:bodyPr lIns="0" tIns="0" rIns="0" bIns="0" numCol="1" spcCol="360000"/>
          <a:lstStyle>
            <a:lvl1pPr marL="0" indent="0" algn="l" defTabSz="914454" rtl="0" eaLnBrk="1" latinLnBrk="0" hangingPunct="1">
              <a:lnSpc>
                <a:spcPts val="1700"/>
              </a:lnSpc>
              <a:spcBef>
                <a:spcPts val="1200"/>
              </a:spcBef>
              <a:spcAft>
                <a:spcPts val="0"/>
              </a:spcAft>
              <a:buSzPct val="90000"/>
              <a:buFontTx/>
              <a:buNone/>
              <a:defRPr sz="1452" b="0" i="0" kern="1200" baseline="0">
                <a:solidFill>
                  <a:schemeClr val="tx1"/>
                </a:solidFill>
                <a:latin typeface="Calibri" panose="020F0502020204030204" pitchFamily="34" charset="0"/>
                <a:ea typeface="+mn-ea"/>
                <a:cs typeface="Calibri" panose="020F0502020204030204" pitchFamily="34" charset="0"/>
              </a:defRPr>
            </a:lvl1pPr>
            <a:lvl2pPr marL="252000" indent="-252000" algn="l" defTabSz="914454" rtl="0" eaLnBrk="1" latinLnBrk="0" hangingPunct="1">
              <a:lnSpc>
                <a:spcPts val="1800"/>
              </a:lnSpc>
              <a:spcBef>
                <a:spcPts val="350"/>
              </a:spcBef>
              <a:spcAft>
                <a:spcPts val="200"/>
              </a:spcAft>
              <a:buFontTx/>
              <a:buBlip>
                <a:blip r:embed="rId4"/>
              </a:buBlip>
              <a:defRPr sz="1452" b="0" i="0" kern="1200" baseline="0">
                <a:solidFill>
                  <a:schemeClr val="tx1"/>
                </a:solidFill>
                <a:latin typeface="Calibri" panose="020F0502020204030204" pitchFamily="34" charset="0"/>
                <a:ea typeface="+mn-ea"/>
                <a:cs typeface="Calibri" panose="020F0502020204030204" pitchFamily="34" charset="0"/>
              </a:defRPr>
            </a:lvl2pPr>
            <a:lvl3pPr marL="504000" indent="-252000" algn="l" defTabSz="914454" rtl="0" eaLnBrk="1" latinLnBrk="0" hangingPunct="1">
              <a:lnSpc>
                <a:spcPts val="1800"/>
              </a:lnSpc>
              <a:spcBef>
                <a:spcPts val="350"/>
              </a:spcBef>
              <a:spcAft>
                <a:spcPts val="0"/>
              </a:spcAft>
              <a:buFontTx/>
              <a:buBlip>
                <a:blip r:embed="rId4"/>
              </a:buBlip>
              <a:defRPr sz="1452" b="0" i="0" kern="1200" baseline="0">
                <a:solidFill>
                  <a:schemeClr val="tx1"/>
                </a:solidFill>
                <a:latin typeface="Calibri" panose="020F0502020204030204" pitchFamily="34" charset="0"/>
                <a:ea typeface="+mn-ea"/>
                <a:cs typeface="Calibri" panose="020F0502020204030204" pitchFamily="34" charset="0"/>
              </a:defRPr>
            </a:lvl3pPr>
            <a:lvl4pPr marL="504000" indent="-234000" algn="l" defTabSz="914454" rtl="0" eaLnBrk="1" latinLnBrk="0" hangingPunct="1">
              <a:lnSpc>
                <a:spcPts val="1800"/>
              </a:lnSpc>
              <a:spcBef>
                <a:spcPts val="350"/>
              </a:spcBef>
              <a:spcAft>
                <a:spcPts val="0"/>
              </a:spcAft>
              <a:buSzPct val="90000"/>
              <a:buFont typeface="Arial" pitchFamily="2" charset="2"/>
              <a:buChar char="-"/>
              <a:defRPr sz="1452" b="0" i="0" kern="1200" baseline="0">
                <a:solidFill>
                  <a:schemeClr val="tx1"/>
                </a:solidFill>
                <a:latin typeface="Calibri" panose="020F0502020204030204" pitchFamily="34" charset="0"/>
                <a:ea typeface="+mn-ea"/>
                <a:cs typeface="Calibri" panose="020F0502020204030204" pitchFamily="34" charset="0"/>
              </a:defRPr>
            </a:lvl4pPr>
            <a:lvl5pPr marL="504000" indent="0" algn="l" defTabSz="914454" rtl="0" eaLnBrk="1" latinLnBrk="0" hangingPunct="1">
              <a:lnSpc>
                <a:spcPts val="1800"/>
              </a:lnSpc>
              <a:spcBef>
                <a:spcPts val="500"/>
              </a:spcBef>
              <a:spcAft>
                <a:spcPts val="0"/>
              </a:spcAft>
              <a:buFont typeface="Arial" panose="020B0604020202020204" pitchFamily="34" charset="0"/>
              <a:buNone/>
              <a:defRPr sz="1450" b="0" i="0" kern="1200">
                <a:solidFill>
                  <a:schemeClr val="tx1"/>
                </a:solidFill>
                <a:latin typeface="Calibri" panose="020F0502020204030204" pitchFamily="34" charset="0"/>
                <a:ea typeface="+mn-ea"/>
                <a:cs typeface="Calibri" panose="020F0502020204030204" pitchFamily="34" charset="0"/>
              </a:defRPr>
            </a:lvl5pPr>
            <a:lvl6pPr marL="2514748"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75"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02"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29" indent="-228613" algn="l" defTabSz="9144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de-DE" sz="1400" dirty="0">
                <a:solidFill>
                  <a:schemeClr val="bg1">
                    <a:lumMod val="50000"/>
                  </a:schemeClr>
                </a:solidFill>
              </a:rPr>
              <a:t>Quelle: Krause 2021</a:t>
            </a:r>
          </a:p>
        </p:txBody>
      </p:sp>
      <p:sp>
        <p:nvSpPr>
          <p:cNvPr id="13" name="Rechteck 12">
            <a:extLst>
              <a:ext uri="{FF2B5EF4-FFF2-40B4-BE49-F238E27FC236}">
                <a16:creationId xmlns:a16="http://schemas.microsoft.com/office/drawing/2014/main" id="{E777E83B-0EF2-264D-1A7B-416DDE086310}"/>
              </a:ext>
            </a:extLst>
          </p:cNvPr>
          <p:cNvSpPr/>
          <p:nvPr/>
        </p:nvSpPr>
        <p:spPr>
          <a:xfrm>
            <a:off x="5904689" y="1838528"/>
            <a:ext cx="1847325" cy="21400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7218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04E3-C6D9-1425-FB08-2111ABAD6DD9}"/>
            </a:ext>
          </a:extLst>
        </p:cNvPr>
        <p:cNvGrpSpPr/>
        <p:nvPr/>
      </p:nvGrpSpPr>
      <p:grpSpPr>
        <a:xfrm>
          <a:off x="0" y="0"/>
          <a:ext cx="0" cy="0"/>
          <a:chOff x="0" y="0"/>
          <a:chExt cx="0" cy="0"/>
        </a:xfrm>
      </p:grpSpPr>
      <p:pic>
        <p:nvPicPr>
          <p:cNvPr id="9" name="Inhaltsplatzhalter 5">
            <a:extLst>
              <a:ext uri="{FF2B5EF4-FFF2-40B4-BE49-F238E27FC236}">
                <a16:creationId xmlns:a16="http://schemas.microsoft.com/office/drawing/2014/main" id="{846B9536-3CA1-DEA9-52DF-7D86A6B11EF5}"/>
              </a:ext>
            </a:extLst>
          </p:cNvPr>
          <p:cNvPicPr>
            <a:picLocks noChangeAspect="1"/>
          </p:cNvPicPr>
          <p:nvPr/>
        </p:nvPicPr>
        <p:blipFill rotWithShape="1">
          <a:blip r:embed="rId3"/>
          <a:srcRect l="44905" t="21210" r="9581" b="21980"/>
          <a:stretch/>
        </p:blipFill>
        <p:spPr bwMode="auto">
          <a:xfrm>
            <a:off x="5569405" y="921721"/>
            <a:ext cx="6342508" cy="4453017"/>
          </a:xfrm>
          <a:prstGeom prst="rect">
            <a:avLst/>
          </a:prstGeom>
          <a:noFill/>
          <a:ln w="9525">
            <a:noFill/>
            <a:miter lim="800000"/>
            <a:headEnd/>
            <a:tailEnd/>
          </a:ln>
        </p:spPr>
      </p:pic>
      <p:sp>
        <p:nvSpPr>
          <p:cNvPr id="2" name="Textplatzhalter 1">
            <a:extLst>
              <a:ext uri="{FF2B5EF4-FFF2-40B4-BE49-F238E27FC236}">
                <a16:creationId xmlns:a16="http://schemas.microsoft.com/office/drawing/2014/main" id="{C407E178-60E3-A9DC-AC0E-DB532A6E1CF1}"/>
              </a:ext>
            </a:extLst>
          </p:cNvPr>
          <p:cNvSpPr>
            <a:spLocks noGrp="1"/>
          </p:cNvSpPr>
          <p:nvPr>
            <p:ph type="body" sz="quarter" idx="18"/>
          </p:nvPr>
        </p:nvSpPr>
        <p:spPr>
          <a:xfrm>
            <a:off x="334961" y="1206000"/>
            <a:ext cx="5063890" cy="4599488"/>
          </a:xfrm>
        </p:spPr>
        <p:txBody>
          <a:bodyPr numCol="1"/>
          <a:lstStyle/>
          <a:p>
            <a:pPr marL="342900" indent="-342900">
              <a:lnSpc>
                <a:spcPct val="114000"/>
              </a:lnSpc>
              <a:buFont typeface="Wingdings" panose="05000000000000000000" pitchFamily="2" charset="2"/>
              <a:buChar char="à"/>
            </a:pPr>
            <a:r>
              <a:rPr lang="de-DE" sz="2200" dirty="0"/>
              <a:t>Komplexe Wegeketten von Frauen entstehen nicht durch das biologische Geschlecht, sondern durch die </a:t>
            </a:r>
            <a:r>
              <a:rPr lang="de-DE" sz="2200" b="1" dirty="0"/>
              <a:t>soziale Rolle </a:t>
            </a:r>
            <a:r>
              <a:rPr lang="de-DE" sz="2200" dirty="0"/>
              <a:t>und den damit </a:t>
            </a:r>
            <a:r>
              <a:rPr lang="de-DE" sz="2200" b="1" dirty="0"/>
              <a:t>zugeschriebenen Erwartungen bzw. geschlechts-spezifischer Arbeitsteilung</a:t>
            </a:r>
          </a:p>
          <a:p>
            <a:pPr>
              <a:lnSpc>
                <a:spcPct val="114000"/>
              </a:lnSpc>
            </a:pPr>
            <a:endParaRPr lang="de-DE" sz="2200" dirty="0"/>
          </a:p>
        </p:txBody>
      </p:sp>
      <p:sp>
        <p:nvSpPr>
          <p:cNvPr id="3" name="Datumsplatzhalter 2">
            <a:extLst>
              <a:ext uri="{FF2B5EF4-FFF2-40B4-BE49-F238E27FC236}">
                <a16:creationId xmlns:a16="http://schemas.microsoft.com/office/drawing/2014/main" id="{3DB4C519-F2A4-D835-BEFC-F61941827E7D}"/>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F20A4CE6-BC8C-3541-2197-41E4029F48FD}"/>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0FD95515-F1C6-4768-3161-08B242F2FB24}"/>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8</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FC3CA142-0D89-BA94-E764-AB0C4D04E7FA}"/>
              </a:ext>
            </a:extLst>
          </p:cNvPr>
          <p:cNvSpPr>
            <a:spLocks noGrp="1"/>
          </p:cNvSpPr>
          <p:nvPr>
            <p:ph type="body" sz="quarter" idx="24"/>
          </p:nvPr>
        </p:nvSpPr>
        <p:spPr/>
        <p:txBody>
          <a:bodyPr/>
          <a:lstStyle/>
          <a:p>
            <a:r>
              <a:rPr lang="de-DE" dirty="0"/>
              <a:t>Ursachen für Unterschiede im Mobilitätsverhalten</a:t>
            </a:r>
          </a:p>
        </p:txBody>
      </p:sp>
      <p:sp>
        <p:nvSpPr>
          <p:cNvPr id="7" name="Textplatzhalter 6">
            <a:extLst>
              <a:ext uri="{FF2B5EF4-FFF2-40B4-BE49-F238E27FC236}">
                <a16:creationId xmlns:a16="http://schemas.microsoft.com/office/drawing/2014/main" id="{964D6633-7D92-8C6D-F2C3-2338C6EB281C}"/>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9F246F58-6882-4FF4-176B-12D040C7890E}"/>
              </a:ext>
            </a:extLst>
          </p:cNvPr>
          <p:cNvSpPr>
            <a:spLocks noGrp="1"/>
          </p:cNvSpPr>
          <p:nvPr>
            <p:ph type="body" sz="quarter" idx="33"/>
          </p:nvPr>
        </p:nvSpPr>
        <p:spPr/>
        <p:txBody>
          <a:bodyPr/>
          <a:lstStyle/>
          <a:p>
            <a:endParaRPr lang="de-DE"/>
          </a:p>
        </p:txBody>
      </p:sp>
      <p:sp>
        <p:nvSpPr>
          <p:cNvPr id="10" name="Textfeld 9">
            <a:extLst>
              <a:ext uri="{FF2B5EF4-FFF2-40B4-BE49-F238E27FC236}">
                <a16:creationId xmlns:a16="http://schemas.microsoft.com/office/drawing/2014/main" id="{6316FA08-C2C4-8C1D-A120-1DA306423BE5}"/>
              </a:ext>
            </a:extLst>
          </p:cNvPr>
          <p:cNvSpPr txBox="1"/>
          <p:nvPr/>
        </p:nvSpPr>
        <p:spPr>
          <a:xfrm>
            <a:off x="5682215" y="5383763"/>
            <a:ext cx="2552204" cy="261610"/>
          </a:xfrm>
          <a:prstGeom prst="rect">
            <a:avLst/>
          </a:prstGeom>
          <a:noFill/>
        </p:spPr>
        <p:txBody>
          <a:bodyPr wrap="square" rtlCol="0">
            <a:spAutoFit/>
          </a:bodyPr>
          <a:lstStyle/>
          <a:p>
            <a:r>
              <a:rPr lang="de-DE" sz="1100" b="0" dirty="0">
                <a:solidFill>
                  <a:schemeClr val="bg1">
                    <a:lumMod val="50000"/>
                  </a:schemeClr>
                </a:solidFill>
              </a:rPr>
              <a:t>Quelle: Heinrich-Böll-Stiftung 2020</a:t>
            </a:r>
          </a:p>
        </p:txBody>
      </p:sp>
    </p:spTree>
    <p:extLst>
      <p:ext uri="{BB962C8B-B14F-4D97-AF65-F5344CB8AC3E}">
        <p14:creationId xmlns:p14="http://schemas.microsoft.com/office/powerpoint/2010/main" val="236350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0652-29F6-0FAF-7789-CA0C7E74EF1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1708D73-37CA-9C0D-EFCA-95E9C315592C}"/>
              </a:ext>
            </a:extLst>
          </p:cNvPr>
          <p:cNvSpPr>
            <a:spLocks noGrp="1"/>
          </p:cNvSpPr>
          <p:nvPr>
            <p:ph type="body" sz="quarter" idx="18"/>
          </p:nvPr>
        </p:nvSpPr>
        <p:spPr>
          <a:xfrm>
            <a:off x="334961" y="1206000"/>
            <a:ext cx="6620316" cy="4599488"/>
          </a:xfrm>
        </p:spPr>
        <p:txBody>
          <a:bodyPr numCol="1"/>
          <a:lstStyle/>
          <a:p>
            <a:pPr>
              <a:lnSpc>
                <a:spcPct val="114000"/>
              </a:lnSpc>
            </a:pPr>
            <a:r>
              <a:rPr lang="de-DE" sz="2000" b="1" dirty="0"/>
              <a:t>Mobilitätsbezogene Zeitarmut:</a:t>
            </a:r>
          </a:p>
          <a:p>
            <a:pPr marL="342900" indent="-342900">
              <a:lnSpc>
                <a:spcPct val="114000"/>
              </a:lnSpc>
              <a:buFont typeface="Wingdings" panose="05000000000000000000" pitchFamily="2" charset="2"/>
              <a:buChar char="à"/>
            </a:pPr>
            <a:r>
              <a:rPr lang="de-DE" sz="2000" dirty="0"/>
              <a:t>Geschlechterforschung und Forschung zur Zeitverwendung legen nahe, dass Zeitarmut besonders Menschen betrifft, die für Sorgearbeiten zuständig sind</a:t>
            </a:r>
          </a:p>
          <a:p>
            <a:pPr marL="342900" indent="-342900">
              <a:lnSpc>
                <a:spcPct val="114000"/>
              </a:lnSpc>
              <a:buFont typeface="Wingdings" panose="05000000000000000000" pitchFamily="2" charset="2"/>
              <a:buChar char="à"/>
            </a:pPr>
            <a:r>
              <a:rPr lang="de-DE" sz="2000" dirty="0"/>
              <a:t>Gender Care Gap („Sorgearbeitslücke“)</a:t>
            </a:r>
          </a:p>
          <a:p>
            <a:pPr marL="342900" indent="-342900">
              <a:lnSpc>
                <a:spcPct val="114000"/>
              </a:lnSpc>
              <a:buFont typeface="Wingdings" panose="05000000000000000000" pitchFamily="2" charset="2"/>
              <a:buChar char="à"/>
            </a:pPr>
            <a:r>
              <a:rPr lang="de-DE" sz="2000" dirty="0"/>
              <a:t>Männer übernehmen nicht nur weniger unbezahlte Sorgearbeit als Frauen, sie erledigen in der Regel auch eher gelegentlich anfallende, auf das Wochenende verschiebbare Aufgaben, die leichter mit ihren Arbeitszeiten zu vereinbaren sind </a:t>
            </a:r>
          </a:p>
          <a:p>
            <a:pPr marL="342900" indent="-342900">
              <a:lnSpc>
                <a:spcPct val="114000"/>
              </a:lnSpc>
              <a:buFont typeface="Wingdings" panose="05000000000000000000" pitchFamily="2" charset="2"/>
              <a:buChar char="à"/>
            </a:pPr>
            <a:endParaRPr lang="de-DE" sz="2000" dirty="0"/>
          </a:p>
          <a:p>
            <a:pPr>
              <a:lnSpc>
                <a:spcPct val="114000"/>
              </a:lnSpc>
            </a:pPr>
            <a:endParaRPr lang="de-DE" sz="2000" dirty="0"/>
          </a:p>
        </p:txBody>
      </p:sp>
      <p:sp>
        <p:nvSpPr>
          <p:cNvPr id="3" name="Datumsplatzhalter 2">
            <a:extLst>
              <a:ext uri="{FF2B5EF4-FFF2-40B4-BE49-F238E27FC236}">
                <a16:creationId xmlns:a16="http://schemas.microsoft.com/office/drawing/2014/main" id="{6A2505A3-ED42-E515-5EED-7240DE3BC196}"/>
              </a:ext>
            </a:extLst>
          </p:cNvPr>
          <p:cNvSpPr>
            <a:spLocks noGrp="1"/>
          </p:cNvSpPr>
          <p:nvPr>
            <p:ph type="dt" sz="half" idx="28"/>
          </p:nvPr>
        </p:nvSpPr>
        <p:spPr/>
        <p:txBody>
          <a:bodyPr/>
          <a:lstStyle/>
          <a:p>
            <a:r>
              <a:rPr lang="de-DE" dirty="0"/>
              <a:t>13.10.2025</a:t>
            </a:r>
          </a:p>
        </p:txBody>
      </p:sp>
      <p:sp>
        <p:nvSpPr>
          <p:cNvPr id="4" name="Fußzeilenplatzhalter 3">
            <a:extLst>
              <a:ext uri="{FF2B5EF4-FFF2-40B4-BE49-F238E27FC236}">
                <a16:creationId xmlns:a16="http://schemas.microsoft.com/office/drawing/2014/main" id="{A66BD42E-E1EC-E6E1-2951-46DB0B080420}"/>
              </a:ext>
            </a:extLst>
          </p:cNvPr>
          <p:cNvSpPr>
            <a:spLocks noGrp="1"/>
          </p:cNvSpPr>
          <p:nvPr>
            <p:ph type="ftr" sz="quarter" idx="29"/>
          </p:nvPr>
        </p:nvSpPr>
        <p:spPr/>
        <p:txBody>
          <a:bodyPr/>
          <a:lstStyle/>
          <a:p>
            <a:r>
              <a:rPr lang="de-DE" dirty="0"/>
              <a:t>Claudia Hille | Mobilität und Gender</a:t>
            </a:r>
          </a:p>
        </p:txBody>
      </p:sp>
      <p:sp>
        <p:nvSpPr>
          <p:cNvPr id="5" name="Foliennummernplatzhalter 4">
            <a:extLst>
              <a:ext uri="{FF2B5EF4-FFF2-40B4-BE49-F238E27FC236}">
                <a16:creationId xmlns:a16="http://schemas.microsoft.com/office/drawing/2014/main" id="{E481A7A1-5D09-C806-C413-1F64666A4B18}"/>
              </a:ext>
            </a:extLst>
          </p:cNvPr>
          <p:cNvSpPr>
            <a:spLocks noGrp="1"/>
          </p:cNvSpPr>
          <p:nvPr>
            <p:ph type="sldNum" sz="quarter" idx="30"/>
          </p:nvPr>
        </p:nvSpPr>
        <p:spPr/>
        <p:txBody>
          <a:bodyPr/>
          <a:lstStyle/>
          <a:p>
            <a:pPr marL="0" marR="0" lvl="0" indent="0" algn="l" defTabSz="207340" rtl="0" eaLnBrk="1" fontAlgn="auto" latinLnBrk="0" hangingPunct="1">
              <a:lnSpc>
                <a:spcPct val="100000"/>
              </a:lnSpc>
              <a:spcBef>
                <a:spcPts val="0"/>
              </a:spcBef>
              <a:spcAft>
                <a:spcPts val="0"/>
              </a:spcAft>
              <a:buClrTx/>
              <a:buSzTx/>
              <a:buFontTx/>
              <a:buNone/>
              <a:tabLst/>
              <a:defRPr/>
            </a:pPr>
            <a:fld id="{13005BA2-ABF8-0A46-8B15-84F2660EFA6C}" type="slidenum">
              <a:rPr kumimoji="0" lang="de-DE" sz="1000" b="0" i="0" u="none" strike="noStrike" kern="1200" cap="none" spc="0" normalizeH="0" baseline="0" noProof="0" smtClean="0">
                <a:ln>
                  <a:noFill/>
                </a:ln>
                <a:solidFill>
                  <a:srgbClr val="8C2C82"/>
                </a:solidFill>
                <a:effectLst/>
                <a:uLnTx/>
                <a:uFillTx/>
                <a:latin typeface="Calibri" panose="020F0502020204030204" pitchFamily="34" charset="0"/>
                <a:ea typeface="+mn-ea"/>
                <a:cs typeface="Calibri" panose="020F0502020204030204" pitchFamily="34" charset="0"/>
              </a:rPr>
              <a:pPr marL="0" marR="0" lvl="0" indent="0" algn="l" defTabSz="207340" rtl="0" eaLnBrk="1" fontAlgn="auto" latinLnBrk="0" hangingPunct="1">
                <a:lnSpc>
                  <a:spcPct val="100000"/>
                </a:lnSpc>
                <a:spcBef>
                  <a:spcPts val="0"/>
                </a:spcBef>
                <a:spcAft>
                  <a:spcPts val="0"/>
                </a:spcAft>
                <a:buClrTx/>
                <a:buSzTx/>
                <a:buFontTx/>
                <a:buNone/>
                <a:tabLst/>
                <a:defRPr/>
              </a:pPr>
              <a:t>9</a:t>
            </a:fld>
            <a:endParaRPr kumimoji="0" lang="de-DE" sz="1000" b="0" i="0" u="none" strike="noStrike" kern="1200" cap="none" spc="0" normalizeH="0" baseline="0" noProof="0" dirty="0">
              <a:ln>
                <a:noFill/>
              </a:ln>
              <a:solidFill>
                <a:srgbClr val="8C2C82"/>
              </a:solidFill>
              <a:effectLst/>
              <a:uLnTx/>
              <a:uFillTx/>
              <a:latin typeface="Calibri" panose="020F0502020204030204" pitchFamily="34" charset="0"/>
              <a:ea typeface="+mn-ea"/>
              <a:cs typeface="Calibri" panose="020F0502020204030204" pitchFamily="34" charset="0"/>
            </a:endParaRPr>
          </a:p>
        </p:txBody>
      </p:sp>
      <p:sp>
        <p:nvSpPr>
          <p:cNvPr id="6" name="Textplatzhalter 5">
            <a:extLst>
              <a:ext uri="{FF2B5EF4-FFF2-40B4-BE49-F238E27FC236}">
                <a16:creationId xmlns:a16="http://schemas.microsoft.com/office/drawing/2014/main" id="{374583C9-A603-F578-A307-F980B052E3A0}"/>
              </a:ext>
            </a:extLst>
          </p:cNvPr>
          <p:cNvSpPr>
            <a:spLocks noGrp="1"/>
          </p:cNvSpPr>
          <p:nvPr>
            <p:ph type="body" sz="quarter" idx="24"/>
          </p:nvPr>
        </p:nvSpPr>
        <p:spPr/>
        <p:txBody>
          <a:bodyPr/>
          <a:lstStyle/>
          <a:p>
            <a:r>
              <a:rPr lang="de-DE" dirty="0"/>
              <a:t>Empirische Beispiele </a:t>
            </a:r>
          </a:p>
        </p:txBody>
      </p:sp>
      <p:sp>
        <p:nvSpPr>
          <p:cNvPr id="7" name="Textplatzhalter 6">
            <a:extLst>
              <a:ext uri="{FF2B5EF4-FFF2-40B4-BE49-F238E27FC236}">
                <a16:creationId xmlns:a16="http://schemas.microsoft.com/office/drawing/2014/main" id="{5D06428F-FB71-B591-5FE5-20902EF84759}"/>
              </a:ext>
            </a:extLst>
          </p:cNvPr>
          <p:cNvSpPr>
            <a:spLocks noGrp="1"/>
          </p:cNvSpPr>
          <p:nvPr>
            <p:ph type="body" sz="quarter" idx="41"/>
          </p:nvPr>
        </p:nvSpPr>
        <p:spPr/>
        <p:txBody>
          <a:bodyPr/>
          <a:lstStyle/>
          <a:p>
            <a:endParaRPr lang="de-DE"/>
          </a:p>
        </p:txBody>
      </p:sp>
      <p:sp>
        <p:nvSpPr>
          <p:cNvPr id="8" name="Textplatzhalter 7">
            <a:extLst>
              <a:ext uri="{FF2B5EF4-FFF2-40B4-BE49-F238E27FC236}">
                <a16:creationId xmlns:a16="http://schemas.microsoft.com/office/drawing/2014/main" id="{05D10DFE-BB25-C8CE-1DA0-6FAD00EC44D8}"/>
              </a:ext>
            </a:extLst>
          </p:cNvPr>
          <p:cNvSpPr>
            <a:spLocks noGrp="1"/>
          </p:cNvSpPr>
          <p:nvPr>
            <p:ph type="body" sz="quarter" idx="33"/>
          </p:nvPr>
        </p:nvSpPr>
        <p:spPr/>
        <p:txBody>
          <a:bodyPr/>
          <a:lstStyle/>
          <a:p>
            <a:endParaRPr lang="de-DE"/>
          </a:p>
        </p:txBody>
      </p:sp>
      <p:pic>
        <p:nvPicPr>
          <p:cNvPr id="11" name="Grafik 10">
            <a:extLst>
              <a:ext uri="{FF2B5EF4-FFF2-40B4-BE49-F238E27FC236}">
                <a16:creationId xmlns:a16="http://schemas.microsoft.com/office/drawing/2014/main" id="{E29C1665-CF07-1FCD-E300-D54C81E4DFB9}"/>
              </a:ext>
            </a:extLst>
          </p:cNvPr>
          <p:cNvPicPr>
            <a:picLocks noChangeAspect="1"/>
          </p:cNvPicPr>
          <p:nvPr/>
        </p:nvPicPr>
        <p:blipFill rotWithShape="1">
          <a:blip r:embed="rId3"/>
          <a:srcRect l="50000" t="20601" r="17713" b="23400"/>
          <a:stretch/>
        </p:blipFill>
        <p:spPr>
          <a:xfrm>
            <a:off x="7240624" y="1368050"/>
            <a:ext cx="4106855" cy="4006688"/>
          </a:xfrm>
          <a:prstGeom prst="rect">
            <a:avLst/>
          </a:prstGeom>
          <a:ln>
            <a:solidFill>
              <a:schemeClr val="bg1">
                <a:lumMod val="95000"/>
              </a:schemeClr>
            </a:solidFill>
          </a:ln>
        </p:spPr>
      </p:pic>
      <p:sp>
        <p:nvSpPr>
          <p:cNvPr id="13" name="Foliennummernplatzhalter 3">
            <a:extLst>
              <a:ext uri="{FF2B5EF4-FFF2-40B4-BE49-F238E27FC236}">
                <a16:creationId xmlns:a16="http://schemas.microsoft.com/office/drawing/2014/main" id="{2612FECF-01F7-A534-4D8B-BB64C34106C0}"/>
              </a:ext>
            </a:extLst>
          </p:cNvPr>
          <p:cNvSpPr txBox="1">
            <a:spLocks/>
          </p:cNvSpPr>
          <p:nvPr/>
        </p:nvSpPr>
        <p:spPr>
          <a:xfrm>
            <a:off x="7240624" y="5502318"/>
            <a:ext cx="2592288" cy="261810"/>
          </a:xfrm>
          <a:prstGeom prst="rect">
            <a:avLst/>
          </a:prstGeom>
        </p:spPr>
        <p:txBody>
          <a:bodyPr/>
          <a:lstStyle>
            <a:defPPr>
              <a:defRPr lang="en-US"/>
            </a:defPPr>
            <a:lvl1pPr marL="0" algn="l" defTabSz="207340" rtl="0" eaLnBrk="1" latinLnBrk="0" hangingPunct="1">
              <a:defRPr sz="816" kern="1200">
                <a:solidFill>
                  <a:schemeClr val="tx1"/>
                </a:solidFill>
                <a:latin typeface="+mn-lt"/>
                <a:ea typeface="+mn-ea"/>
                <a:cs typeface="+mn-cs"/>
              </a:defRPr>
            </a:lvl1pPr>
            <a:lvl2pPr marL="207340" algn="l" defTabSz="207340" rtl="0" eaLnBrk="1" latinLnBrk="0" hangingPunct="1">
              <a:defRPr sz="816" kern="1200">
                <a:solidFill>
                  <a:schemeClr val="tx1"/>
                </a:solidFill>
                <a:latin typeface="+mn-lt"/>
                <a:ea typeface="+mn-ea"/>
                <a:cs typeface="+mn-cs"/>
              </a:defRPr>
            </a:lvl2pPr>
            <a:lvl3pPr marL="414680" algn="l" defTabSz="207340" rtl="0" eaLnBrk="1" latinLnBrk="0" hangingPunct="1">
              <a:defRPr sz="816" kern="1200">
                <a:solidFill>
                  <a:schemeClr val="tx1"/>
                </a:solidFill>
                <a:latin typeface="+mn-lt"/>
                <a:ea typeface="+mn-ea"/>
                <a:cs typeface="+mn-cs"/>
              </a:defRPr>
            </a:lvl3pPr>
            <a:lvl4pPr marL="622021" algn="l" defTabSz="207340" rtl="0" eaLnBrk="1" latinLnBrk="0" hangingPunct="1">
              <a:defRPr sz="816" kern="1200">
                <a:solidFill>
                  <a:schemeClr val="tx1"/>
                </a:solidFill>
                <a:latin typeface="+mn-lt"/>
                <a:ea typeface="+mn-ea"/>
                <a:cs typeface="+mn-cs"/>
              </a:defRPr>
            </a:lvl4pPr>
            <a:lvl5pPr marL="829361" algn="l" defTabSz="207340" rtl="0" eaLnBrk="1" latinLnBrk="0" hangingPunct="1">
              <a:defRPr sz="816" kern="1200">
                <a:solidFill>
                  <a:schemeClr val="tx1"/>
                </a:solidFill>
                <a:latin typeface="+mn-lt"/>
                <a:ea typeface="+mn-ea"/>
                <a:cs typeface="+mn-cs"/>
              </a:defRPr>
            </a:lvl5pPr>
            <a:lvl6pPr marL="1036701" algn="l" defTabSz="207340" rtl="0" eaLnBrk="1" latinLnBrk="0" hangingPunct="1">
              <a:defRPr sz="816" kern="1200">
                <a:solidFill>
                  <a:schemeClr val="tx1"/>
                </a:solidFill>
                <a:latin typeface="+mn-lt"/>
                <a:ea typeface="+mn-ea"/>
                <a:cs typeface="+mn-cs"/>
              </a:defRPr>
            </a:lvl6pPr>
            <a:lvl7pPr marL="1244041" algn="l" defTabSz="207340" rtl="0" eaLnBrk="1" latinLnBrk="0" hangingPunct="1">
              <a:defRPr sz="816" kern="1200">
                <a:solidFill>
                  <a:schemeClr val="tx1"/>
                </a:solidFill>
                <a:latin typeface="+mn-lt"/>
                <a:ea typeface="+mn-ea"/>
                <a:cs typeface="+mn-cs"/>
              </a:defRPr>
            </a:lvl7pPr>
            <a:lvl8pPr marL="1451381" algn="l" defTabSz="207340" rtl="0" eaLnBrk="1" latinLnBrk="0" hangingPunct="1">
              <a:defRPr sz="816" kern="1200">
                <a:solidFill>
                  <a:schemeClr val="tx1"/>
                </a:solidFill>
                <a:latin typeface="+mn-lt"/>
                <a:ea typeface="+mn-ea"/>
                <a:cs typeface="+mn-cs"/>
              </a:defRPr>
            </a:lvl8pPr>
            <a:lvl9pPr marL="1658722" algn="l" defTabSz="207340" rtl="0" eaLnBrk="1" latinLnBrk="0" hangingPunct="1">
              <a:defRPr sz="816" kern="1200">
                <a:solidFill>
                  <a:schemeClr val="tx1"/>
                </a:solidFill>
                <a:latin typeface="+mn-lt"/>
                <a:ea typeface="+mn-ea"/>
                <a:cs typeface="+mn-cs"/>
              </a:defRPr>
            </a:lvl9pPr>
          </a:lstStyle>
          <a:p>
            <a:pPr>
              <a:defRPr/>
            </a:pPr>
            <a:r>
              <a:rPr lang="de-DE" sz="1200">
                <a:solidFill>
                  <a:schemeClr val="bg1">
                    <a:lumMod val="65000"/>
                  </a:schemeClr>
                </a:solidFill>
              </a:rPr>
              <a:t>Quelle: BMFSFJ 2023</a:t>
            </a:r>
            <a:endParaRPr lang="de-DE" sz="1200" dirty="0">
              <a:solidFill>
                <a:schemeClr val="bg1">
                  <a:lumMod val="65000"/>
                </a:schemeClr>
              </a:solidFill>
            </a:endParaRPr>
          </a:p>
        </p:txBody>
      </p:sp>
    </p:spTree>
    <p:extLst>
      <p:ext uri="{BB962C8B-B14F-4D97-AF65-F5344CB8AC3E}">
        <p14:creationId xmlns:p14="http://schemas.microsoft.com/office/powerpoint/2010/main" val="7838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KA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10.xml><?xml version="1.0" encoding="utf-8"?>
<a:theme xmlns:a="http://schemas.openxmlformats.org/drawingml/2006/main" name="IMM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11.xml><?xml version="1.0" encoding="utf-8"?>
<a:theme xmlns:a="http://schemas.openxmlformats.org/drawingml/2006/main" name="IMM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12.xml><?xml version="1.0" encoding="utf-8"?>
<a:theme xmlns:a="http://schemas.openxmlformats.org/drawingml/2006/main" name="IMM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ppt/theme/theme13.xml><?xml version="1.0" encoding="utf-8"?>
<a:theme xmlns:a="http://schemas.openxmlformats.org/drawingml/2006/main" name="IWI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14.xml><?xml version="1.0" encoding="utf-8"?>
<a:theme xmlns:a="http://schemas.openxmlformats.org/drawingml/2006/main" name="IWI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15.xml><?xml version="1.0" encoding="utf-8"?>
<a:theme xmlns:a="http://schemas.openxmlformats.org/drawingml/2006/main" name="IWI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ppt/theme/theme16.xml><?xml version="1.0" encoding="utf-8"?>
<a:theme xmlns:a="http://schemas.openxmlformats.org/drawingml/2006/main" name="MMT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17.xml><?xml version="1.0" encoding="utf-8"?>
<a:theme xmlns:a="http://schemas.openxmlformats.org/drawingml/2006/main" name="MMT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18.xml><?xml version="1.0" encoding="utf-8"?>
<a:theme xmlns:a="http://schemas.openxmlformats.org/drawingml/2006/main" name="MMT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ppt/theme/theme19.xml><?xml version="1.0" encoding="utf-8"?>
<a:theme xmlns:a="http://schemas.openxmlformats.org/drawingml/2006/main" name="W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2.xml><?xml version="1.0" encoding="utf-8"?>
<a:theme xmlns:a="http://schemas.openxmlformats.org/drawingml/2006/main" name="HKA_Präsentation // Inhalt">
  <a:themeElements>
    <a:clrScheme name="Benutzerdefiniert 6">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000000"/>
      </a:hlink>
      <a:folHlink>
        <a:srgbClr val="59595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20.xml><?xml version="1.0" encoding="utf-8"?>
<a:theme xmlns:a="http://schemas.openxmlformats.org/drawingml/2006/main" name="W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21.xml><?xml version="1.0" encoding="utf-8"?>
<a:theme xmlns:a="http://schemas.openxmlformats.org/drawingml/2006/main" name="W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ppt/theme/theme22.xml><?xml version="1.0" encoding="utf-8"?>
<a:theme xmlns:a="http://schemas.openxmlformats.org/drawingml/2006/main" name="1_IMM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2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KA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ppt/theme/theme4.xml><?xml version="1.0" encoding="utf-8"?>
<a:theme xmlns:a="http://schemas.openxmlformats.org/drawingml/2006/main" name="AB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5.xml><?xml version="1.0" encoding="utf-8"?>
<a:theme xmlns:a="http://schemas.openxmlformats.org/drawingml/2006/main" name="AB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6.xml><?xml version="1.0" encoding="utf-8"?>
<a:theme xmlns:a="http://schemas.openxmlformats.org/drawingml/2006/main" name="AB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ppt/theme/theme7.xml><?xml version="1.0" encoding="utf-8"?>
<a:theme xmlns:a="http://schemas.openxmlformats.org/drawingml/2006/main" name="EIT_Präsentation // Cover">
  <a:themeElements>
    <a:clrScheme name="HKA _ RGB _200330">
      <a:dk1>
        <a:srgbClr val="000000"/>
      </a:dk1>
      <a:lt1>
        <a:srgbClr val="FFFFFF"/>
      </a:lt1>
      <a:dk2>
        <a:srgbClr val="FFFFFF"/>
      </a:dk2>
      <a:lt2>
        <a:srgbClr val="D72305"/>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solidFill>
            <a:schemeClr val="accent1"/>
          </a:solidFill>
        </a:ln>
      </a:spPr>
      <a:bodyPr anchor="b">
        <a:noAutofit/>
      </a:bodyPr>
      <a:lstStyle>
        <a:defPPr algn="l">
          <a:defRPr dirty="0" err="1" smtClean="0"/>
        </a:defPPr>
      </a:lstStyle>
    </a:txDef>
  </a:objectDefaults>
  <a:extraClrSchemeLst/>
  <a:extLst>
    <a:ext uri="{05A4C25C-085E-4340-85A3-A5531E510DB2}">
      <thm15:themeFamily xmlns:thm15="http://schemas.microsoft.com/office/thememl/2012/main" name="20200525_CAP_HKA_CI-110_Powerpoint-Vorlage_4-3" id="{36888DAB-FF53-A440-8097-845CEFB1AA44}" vid="{F6FE5838-E985-0444-BA82-E2407BD59B90}"/>
    </a:ext>
  </a:extLst>
</a:theme>
</file>

<file path=ppt/theme/theme8.xml><?xml version="1.0" encoding="utf-8"?>
<a:theme xmlns:a="http://schemas.openxmlformats.org/drawingml/2006/main" name="EIT_Präsentation // Inhalt">
  <a:themeElements>
    <a:clrScheme name="HKA RGB 200528">
      <a:dk1>
        <a:srgbClr val="000000"/>
      </a:dk1>
      <a:lt1>
        <a:srgbClr val="FFFFFF"/>
      </a:lt1>
      <a:dk2>
        <a:srgbClr val="FFFFFF"/>
      </a:dk2>
      <a:lt2>
        <a:srgbClr val="288632"/>
      </a:lt2>
      <a:accent1>
        <a:srgbClr val="D62305"/>
      </a:accent1>
      <a:accent2>
        <a:srgbClr val="8C2C82"/>
      </a:accent2>
      <a:accent3>
        <a:srgbClr val="64378C"/>
      </a:accent3>
      <a:accent4>
        <a:srgbClr val="004F92"/>
      </a:accent4>
      <a:accent5>
        <a:srgbClr val="2869AF"/>
      </a:accent5>
      <a:accent6>
        <a:srgbClr val="198282"/>
      </a:accent6>
      <a:hlink>
        <a:srgbClr val="288705"/>
      </a:hlink>
      <a:folHlink>
        <a:srgbClr val="D6230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wrap="none" lIns="0" tIns="0" rIns="0" bIns="0" rtlCol="0" anchor="t" anchorCtr="0">
        <a:noAutofit/>
      </a:bodyPr>
      <a:lstStyle>
        <a:defPPr algn="l">
          <a:defRPr sz="2500" dirty="0" err="1" smtClean="0">
            <a:latin typeface="Calibri" pitchFamily="2" charset="77"/>
          </a:defRPr>
        </a:defPPr>
      </a:lstStyle>
    </a:txDef>
  </a:objectDefaults>
  <a:extraClrSchemeLst/>
  <a:extLst>
    <a:ext uri="{05A4C25C-085E-4340-85A3-A5531E510DB2}">
      <thm15:themeFamily xmlns:thm15="http://schemas.microsoft.com/office/thememl/2012/main" name="20200525_CAP_HKA_CI-110_Powerpoint-Vorlage_4-3" id="{36888DAB-FF53-A440-8097-845CEFB1AA44}" vid="{DC83980D-0759-7C49-8D56-37B38C213867}"/>
    </a:ext>
  </a:extLst>
</a:theme>
</file>

<file path=ppt/theme/theme9.xml><?xml version="1.0" encoding="utf-8"?>
<a:theme xmlns:a="http://schemas.openxmlformats.org/drawingml/2006/main" name="EIT_Präsentation // ENDE">
  <a:themeElements>
    <a:clrScheme name="HKA RGB_">
      <a:dk1>
        <a:srgbClr val="000000"/>
      </a:dk1>
      <a:lt1>
        <a:srgbClr val="FFFFFF"/>
      </a:lt1>
      <a:dk2>
        <a:srgbClr val="FFFFFF"/>
      </a:dk2>
      <a:lt2>
        <a:srgbClr val="E5322A"/>
      </a:lt2>
      <a:accent1>
        <a:srgbClr val="E53214"/>
      </a:accent1>
      <a:accent2>
        <a:srgbClr val="8B2C83"/>
      </a:accent2>
      <a:accent3>
        <a:srgbClr val="633680"/>
      </a:accent3>
      <a:accent4>
        <a:srgbClr val="1D4595"/>
      </a:accent4>
      <a:accent5>
        <a:srgbClr val="2869AF"/>
      </a:accent5>
      <a:accent6>
        <a:srgbClr val="198282"/>
      </a:accent6>
      <a:hlink>
        <a:srgbClr val="32AA45"/>
      </a:hlink>
      <a:folHlink>
        <a:srgbClr val="E63214"/>
      </a:folHlink>
    </a:clrScheme>
    <a:fontScheme name="Office">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525_CAP_HKA_CI-110_Powerpoint-Vorlage_4-3" id="{36888DAB-FF53-A440-8097-845CEFB1AA44}" vid="{E42CDC82-84E0-DD46-8893-D2D2E621558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B37EBBD46D884C93D4688B87DADAE6" ma:contentTypeVersion="18" ma:contentTypeDescription="Create a new document." ma:contentTypeScope="" ma:versionID="65a66a70bcb7be4fa171045e8744a3c5">
  <xsd:schema xmlns:xsd="http://www.w3.org/2001/XMLSchema" xmlns:xs="http://www.w3.org/2001/XMLSchema" xmlns:p="http://schemas.microsoft.com/office/2006/metadata/properties" xmlns:ns2="d1517fda-1df3-45fa-8842-ed7f41284296" xmlns:ns3="ca840fc2-128d-4373-94ba-124daef3c7b9" targetNamespace="http://schemas.microsoft.com/office/2006/metadata/properties" ma:root="true" ma:fieldsID="f843f989b859e0b9decc03b783c0786c" ns2:_="" ns3:_="">
    <xsd:import namespace="d1517fda-1df3-45fa-8842-ed7f41284296"/>
    <xsd:import namespace="ca840fc2-128d-4373-94ba-124daef3c7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17fda-1df3-45fa-8842-ed7f412842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068c93-f372-479e-8bd6-9f626c6185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840fc2-128d-4373-94ba-124daef3c7b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cb03e5f-c449-4840-809a-afe7bdcf2492}" ma:internalName="TaxCatchAll" ma:showField="CatchAllData" ma:web="ca840fc2-128d-4373-94ba-124daef3c7b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517fda-1df3-45fa-8842-ed7f41284296">
      <Terms xmlns="http://schemas.microsoft.com/office/infopath/2007/PartnerControls"/>
    </lcf76f155ced4ddcb4097134ff3c332f>
    <TaxCatchAll xmlns="ca840fc2-128d-4373-94ba-124daef3c7b9" xsi:nil="true"/>
  </documentManagement>
</p:properties>
</file>

<file path=customXml/itemProps1.xml><?xml version="1.0" encoding="utf-8"?>
<ds:datastoreItem xmlns:ds="http://schemas.openxmlformats.org/officeDocument/2006/customXml" ds:itemID="{B5877B9C-7CA9-455E-8A3C-3749CC4D900B}">
  <ds:schemaRefs>
    <ds:schemaRef ds:uri="http://schemas.microsoft.com/sharepoint/v3/contenttype/forms"/>
  </ds:schemaRefs>
</ds:datastoreItem>
</file>

<file path=customXml/itemProps2.xml><?xml version="1.0" encoding="utf-8"?>
<ds:datastoreItem xmlns:ds="http://schemas.openxmlformats.org/officeDocument/2006/customXml" ds:itemID="{1E5F176E-8B20-4690-B322-36303C29F2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517fda-1df3-45fa-8842-ed7f41284296"/>
    <ds:schemaRef ds:uri="ca840fc2-128d-4373-94ba-124daef3c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7E6CA9-50D4-4365-A5E3-E7C2068E2E0E}">
  <ds:schemaRefs>
    <ds:schemaRef ds:uri="http://schemas.microsoft.com/office/2006/metadata/properties"/>
    <ds:schemaRef ds:uri="http://schemas.microsoft.com/office/infopath/2007/PartnerControls"/>
    <ds:schemaRef ds:uri="d1517fda-1df3-45fa-8842-ed7f41284296"/>
    <ds:schemaRef ds:uri="ca840fc2-128d-4373-94ba-124daef3c7b9"/>
  </ds:schemaRefs>
</ds:datastoreItem>
</file>

<file path=docProps/app.xml><?xml version="1.0" encoding="utf-8"?>
<Properties xmlns="http://schemas.openxmlformats.org/officeDocument/2006/extended-properties" xmlns:vt="http://schemas.openxmlformats.org/officeDocument/2006/docPropsVTypes">
  <Template> Cover</Template>
  <TotalTime>0</TotalTime>
  <Words>1281</Words>
  <Application>Microsoft Office PowerPoint</Application>
  <PresentationFormat>Breitbild</PresentationFormat>
  <Paragraphs>213</Paragraphs>
  <Slides>22</Slides>
  <Notes>20</Notes>
  <HiddenSlides>0</HiddenSlides>
  <MMClips>0</MMClips>
  <ScaleCrop>false</ScaleCrop>
  <HeadingPairs>
    <vt:vector size="6" baseType="variant">
      <vt:variant>
        <vt:lpstr>Verwendete Schriftarten</vt:lpstr>
      </vt:variant>
      <vt:variant>
        <vt:i4>4</vt:i4>
      </vt:variant>
      <vt:variant>
        <vt:lpstr>Design</vt:lpstr>
      </vt:variant>
      <vt:variant>
        <vt:i4>22</vt:i4>
      </vt:variant>
      <vt:variant>
        <vt:lpstr>Folientitel</vt:lpstr>
      </vt:variant>
      <vt:variant>
        <vt:i4>22</vt:i4>
      </vt:variant>
    </vt:vector>
  </HeadingPairs>
  <TitlesOfParts>
    <vt:vector size="48" baseType="lpstr">
      <vt:lpstr>Wingdings</vt:lpstr>
      <vt:lpstr>Calibri</vt:lpstr>
      <vt:lpstr>Calibri Bold</vt:lpstr>
      <vt:lpstr>Arial</vt:lpstr>
      <vt:lpstr>HKA_Präsentation // Cover</vt:lpstr>
      <vt:lpstr>HKA_Präsentation // Inhalt</vt:lpstr>
      <vt:lpstr>HKA_Präsentation // ENDE</vt:lpstr>
      <vt:lpstr>AB_Präsentation // Cover</vt:lpstr>
      <vt:lpstr>AB_Präsentation // Inhalt</vt:lpstr>
      <vt:lpstr>AB_Präsentation // ENDE</vt:lpstr>
      <vt:lpstr>EIT_Präsentation // Cover</vt:lpstr>
      <vt:lpstr>EIT_Präsentation // Inhalt</vt:lpstr>
      <vt:lpstr>EIT_Präsentation // ENDE</vt:lpstr>
      <vt:lpstr>IMM_Präsentation // Cover</vt:lpstr>
      <vt:lpstr>IMM_Präsentation // Inhalt</vt:lpstr>
      <vt:lpstr>IMM_Präsentation // ENDE</vt:lpstr>
      <vt:lpstr>IWI_Präsentation // Cover</vt:lpstr>
      <vt:lpstr>IWI_Präsentation // Inhalt</vt:lpstr>
      <vt:lpstr>IWI_Präsentation // ENDE</vt:lpstr>
      <vt:lpstr>MMT_Präsentation // Cover</vt:lpstr>
      <vt:lpstr>MMT_Präsentation // Inhalt</vt:lpstr>
      <vt:lpstr>MMT_Präsentation // ENDE</vt:lpstr>
      <vt:lpstr>W_Präsentation // Cover</vt:lpstr>
      <vt:lpstr>W_Präsentation // Inhalt</vt:lpstr>
      <vt:lpstr>W_Präsentation // ENDE</vt:lpstr>
      <vt:lpstr>1_IMM_Präsentation // 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Die HKA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Verena Thaller</dc:creator>
  <cp:keywords/>
  <dc:description/>
  <cp:lastModifiedBy>Claudia Hille</cp:lastModifiedBy>
  <cp:revision>509</cp:revision>
  <cp:lastPrinted>2020-09-16T09:23:03Z</cp:lastPrinted>
  <dcterms:created xsi:type="dcterms:W3CDTF">2020-05-26T08:20:17Z</dcterms:created>
  <dcterms:modified xsi:type="dcterms:W3CDTF">2025-10-12T18:09:11Z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0x010100B8B37EBBD46D884C93D4688B87DADAE6</vt:lpwstr>
  </property>
  <property fmtid="{D5CDD505-2E9C-101B-9397-08002B2CF9AE}" pid="3" name="MediaServiceImageTags">
    <vt:lpwstr/>
  </property>
</Properties>
</file>