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62" r:id="rId2"/>
  </p:sldMasterIdLst>
  <p:notesMasterIdLst>
    <p:notesMasterId r:id="rId14"/>
  </p:notesMasterIdLst>
  <p:handoutMasterIdLst>
    <p:handoutMasterId r:id="rId15"/>
  </p:handoutMasterIdLst>
  <p:sldIdLst>
    <p:sldId id="279" r:id="rId3"/>
    <p:sldId id="280" r:id="rId4"/>
    <p:sldId id="298" r:id="rId5"/>
    <p:sldId id="299" r:id="rId6"/>
    <p:sldId id="300" r:id="rId7"/>
    <p:sldId id="301" r:id="rId8"/>
    <p:sldId id="302" r:id="rId9"/>
    <p:sldId id="304" r:id="rId10"/>
    <p:sldId id="308" r:id="rId11"/>
    <p:sldId id="307" r:id="rId12"/>
    <p:sldId id="303" r:id="rId13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F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43000" y="533400"/>
            <a:ext cx="6048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 altLang="de-DE"/>
              <a:t>Titel des Vortrags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143000" y="8534400"/>
            <a:ext cx="1536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 altLang="de-DE"/>
              <a:t>Vortragender, Anlass, 1. Dezember 2003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99050" y="8534400"/>
            <a:ext cx="577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r>
              <a:rPr lang="de-DE" altLang="de-DE"/>
              <a:t>Seite </a:t>
            </a:r>
            <a:fld id="{0B919668-DB33-4C89-B579-A71AB5C186C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66234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43000" y="304800"/>
            <a:ext cx="6048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 altLang="de-DE"/>
              <a:t>Titel des Vortrags</a:t>
            </a:r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3000" y="4343400"/>
            <a:ext cx="4572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Textformatierung des Masters zu bearbeiten.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19200" y="8716963"/>
            <a:ext cx="1536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 altLang="de-DE"/>
              <a:t>Vortragender, Anlass, 1. Dezember 2003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05400" y="8716963"/>
            <a:ext cx="577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r>
              <a:rPr lang="de-DE" altLang="de-DE"/>
              <a:t>Seite </a:t>
            </a:r>
            <a:fld id="{AC8421F0-25D2-4007-8CF2-91971D547F2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5311644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de-DE"/>
              <a:t>Titel des Vortrags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 altLang="de-DE"/>
              <a:t>Vortragender, Anlass, 1. Dezember 2003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/>
              <a:t>Seite </a:t>
            </a:r>
            <a:fld id="{DC9073AF-DB99-43FE-9566-2FE11EEB6F7C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de-DE"/>
              <a:t>Titel des Vortrags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 altLang="de-DE"/>
              <a:t>Vortragender, Anlass, 1. Dezember 2003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/>
              <a:t>Seite </a:t>
            </a:r>
            <a:fld id="{DC9073AF-DB99-43FE-9566-2FE11EEB6F7C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de-DE"/>
              <a:t>Titel des Vortrags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 altLang="de-DE"/>
              <a:t>Vortragender, Anlass, 1. Dezember 2003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/>
              <a:t>Seite </a:t>
            </a:r>
            <a:fld id="{DC9073AF-DB99-43FE-9566-2FE11EEB6F7C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de-DE"/>
              <a:t>Titel des Vortrags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 altLang="de-DE"/>
              <a:t>Vortragender, Anlass, 1. Dezember 2003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/>
              <a:t>Seite </a:t>
            </a:r>
            <a:fld id="{DC9073AF-DB99-43FE-9566-2FE11EEB6F7C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de-DE"/>
              <a:t>Titel des Vortrags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 altLang="de-DE"/>
              <a:t>Vortragender, Anlass, 1. Dezember 2003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/>
              <a:t>Seite </a:t>
            </a:r>
            <a:fld id="{DC9073AF-DB99-43FE-9566-2FE11EEB6F7C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de-DE"/>
              <a:t>Titel des Vortrags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 altLang="de-DE"/>
              <a:t>Vortragender, Anlass, 1. Dezember 2003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/>
              <a:t>Seite </a:t>
            </a:r>
            <a:fld id="{DC9073AF-DB99-43FE-9566-2FE11EEB6F7C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de-DE"/>
              <a:t>Titel des Vortrags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 altLang="de-DE"/>
              <a:t>Vortragender, Anlass, 1. Dezember 2003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/>
              <a:t>Seite </a:t>
            </a:r>
            <a:fld id="{DC9073AF-DB99-43FE-9566-2FE11EEB6F7C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de-DE"/>
              <a:t>Titel des Vortrags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 altLang="de-DE"/>
              <a:t>Vortragender, Anlass, 1. Dezember 2003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/>
              <a:t>Seite </a:t>
            </a:r>
            <a:fld id="{DC9073AF-DB99-43FE-9566-2FE11EEB6F7C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de-DE"/>
              <a:t>Titel des Vortrags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 altLang="de-DE"/>
              <a:t>Vortragender, Anlass, 1. Dezember 2003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/>
              <a:t>Seite </a:t>
            </a:r>
            <a:fld id="{DC9073AF-DB99-43FE-9566-2FE11EEB6F7C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2819400"/>
          </a:xfrm>
        </p:spPr>
        <p:txBody>
          <a:bodyPr/>
          <a:lstStyle>
            <a:lvl1pPr algn="ctr">
              <a:defRPr sz="5400"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10000"/>
            <a:ext cx="7772400" cy="1828800"/>
          </a:xfrm>
        </p:spPr>
        <p:txBody>
          <a:bodyPr/>
          <a:lstStyle>
            <a:lvl1pPr marL="0" indent="0" algn="ctr">
              <a:lnSpc>
                <a:spcPct val="120000"/>
              </a:lnSpc>
              <a:buFontTx/>
              <a:buNone/>
              <a:defRPr sz="1200" b="1">
                <a:latin typeface="Arial" charset="0"/>
              </a:defRPr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pic>
        <p:nvPicPr>
          <p:cNvPr id="3089" name="Picture 17" descr="Logo RP Hintergrund gel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5661248"/>
            <a:ext cx="1770063" cy="90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 userDrawn="1"/>
        </p:nvSpPr>
        <p:spPr>
          <a:xfrm>
            <a:off x="3779912" y="6452671"/>
            <a:ext cx="1981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Dr. Werner Weinzierl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D0437C69-0011-4B30-8BBB-B2915016BC87}" type="slidenum">
              <a:rPr lang="de-DE" altLang="de-DE"/>
              <a:pPr/>
              <a:t>‹Nr.›</a:t>
            </a:fld>
            <a:r>
              <a:rPr lang="de-DE" altLang="de-DE"/>
              <a:t>,  </a:t>
            </a:r>
            <a:fld id="{28464DE9-C82F-43BD-BF45-567988889848}" type="datetime1">
              <a:rPr lang="de-DE" altLang="de-DE"/>
              <a:pPr/>
              <a:t>24.06.2019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174841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038AFD62-B10D-400B-AE57-CD16D3E2CCB5}" type="slidenum">
              <a:rPr lang="de-DE" altLang="de-DE"/>
              <a:pPr/>
              <a:t>‹Nr.›</a:t>
            </a:fld>
            <a:r>
              <a:rPr lang="de-DE" altLang="de-DE"/>
              <a:t>,  </a:t>
            </a:r>
            <a:fld id="{016016E6-9460-409B-A656-66A03B32A170}" type="datetime1">
              <a:rPr lang="de-DE" altLang="de-DE"/>
              <a:pPr/>
              <a:t>24.06.2019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242094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2192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r>
              <a:rPr lang="de-DE"/>
              <a:t>Klicken Sie auf das Symbol, um die SmartArt-Grafik hinzuzufügen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565275" cy="1524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D1ABC9FE-1B6D-4341-84AF-422DDBBB8690}" type="slidenum">
              <a:rPr lang="de-DE" altLang="de-DE"/>
              <a:pPr/>
              <a:t>‹Nr.›</a:t>
            </a:fld>
            <a:r>
              <a:rPr lang="de-DE" altLang="de-DE"/>
              <a:t>,  </a:t>
            </a:r>
            <a:fld id="{0E3F4A4D-D93C-416D-A6A3-7B005BD40223}" type="datetime1">
              <a:rPr lang="de-DE" altLang="de-DE"/>
              <a:pPr/>
              <a:t>24.06.2019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866063" y="381000"/>
            <a:ext cx="592137" cy="1524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236568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2192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565275" cy="1524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F369A105-2235-446A-9163-A571C231F918}" type="slidenum">
              <a:rPr lang="de-DE" altLang="de-DE"/>
              <a:pPr/>
              <a:t>‹Nr.›</a:t>
            </a:fld>
            <a:r>
              <a:rPr lang="de-DE" altLang="de-DE"/>
              <a:t>,  </a:t>
            </a:r>
            <a:fld id="{F4700032-6202-4769-83EF-FC720DD86727}" type="datetime1">
              <a:rPr lang="de-DE" altLang="de-DE"/>
              <a:pPr/>
              <a:t>24.06.2019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866063" y="381000"/>
            <a:ext cx="592137" cy="1524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359487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rgbClr val="FF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/>
          <p:cNvSpPr>
            <a:spLocks noChangeArrowheads="1"/>
          </p:cNvSpPr>
          <p:nvPr userDrawn="1"/>
        </p:nvSpPr>
        <p:spPr bwMode="auto">
          <a:xfrm>
            <a:off x="0" y="719138"/>
            <a:ext cx="9140825" cy="215900"/>
          </a:xfrm>
          <a:prstGeom prst="rect">
            <a:avLst/>
          </a:prstGeom>
          <a:solidFill>
            <a:srgbClr val="294F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algn="ctr"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pic>
        <p:nvPicPr>
          <p:cNvPr id="5" name="Picture 5" descr="rpf_lgrb_logo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661025"/>
            <a:ext cx="16224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269875"/>
            <a:ext cx="9140825" cy="442913"/>
          </a:xfrm>
          <a:prstGeom prst="rect">
            <a:avLst/>
          </a:prstGeom>
          <a:solidFill>
            <a:srgbClr val="719D8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algn="ctr"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35150" y="260350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4F4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r>
              <a:rPr lang="de-DE" altLang="de-DE" sz="2400" b="1">
                <a:solidFill>
                  <a:srgbClr val="294F42"/>
                </a:solidFill>
                <a:latin typeface="Arial" charset="0"/>
              </a:rPr>
              <a:t>- Präsentation</a:t>
            </a:r>
            <a:endParaRPr lang="en-GB" altLang="de-DE" sz="2400" b="1">
              <a:solidFill>
                <a:srgbClr val="294F42"/>
              </a:solidFill>
              <a:latin typeface="Arial" charset="0"/>
            </a:endParaRP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107950" y="333375"/>
            <a:ext cx="1712913" cy="288925"/>
            <a:chOff x="664" y="1788"/>
            <a:chExt cx="4432" cy="744"/>
          </a:xfrm>
        </p:grpSpPr>
        <p:sp>
          <p:nvSpPr>
            <p:cNvPr id="9" name="AutoShape 9"/>
            <p:cNvSpPr>
              <a:spLocks noChangeAspect="1" noChangeArrowheads="1" noTextEdit="1"/>
            </p:cNvSpPr>
            <p:nvPr userDrawn="1"/>
          </p:nvSpPr>
          <p:spPr bwMode="auto">
            <a:xfrm>
              <a:off x="664" y="1788"/>
              <a:ext cx="4432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 sz="20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 userDrawn="1"/>
          </p:nvSpPr>
          <p:spPr bwMode="auto">
            <a:xfrm>
              <a:off x="664" y="1788"/>
              <a:ext cx="4432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Times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/>
                </a:defRPr>
              </a:lvl9pPr>
            </a:lstStyle>
            <a:p>
              <a:pPr algn="ctr">
                <a:defRPr/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4260" y="1798"/>
              <a:ext cx="346" cy="350"/>
            </a:xfrm>
            <a:custGeom>
              <a:avLst/>
              <a:gdLst>
                <a:gd name="T0" fmla="*/ 346 w 346"/>
                <a:gd name="T1" fmla="*/ 80 h 350"/>
                <a:gd name="T2" fmla="*/ 272 w 346"/>
                <a:gd name="T3" fmla="*/ 0 h 350"/>
                <a:gd name="T4" fmla="*/ 266 w 346"/>
                <a:gd name="T5" fmla="*/ 4 h 350"/>
                <a:gd name="T6" fmla="*/ 256 w 346"/>
                <a:gd name="T7" fmla="*/ 10 h 350"/>
                <a:gd name="T8" fmla="*/ 248 w 346"/>
                <a:gd name="T9" fmla="*/ 18 h 350"/>
                <a:gd name="T10" fmla="*/ 236 w 346"/>
                <a:gd name="T11" fmla="*/ 26 h 350"/>
                <a:gd name="T12" fmla="*/ 214 w 346"/>
                <a:gd name="T13" fmla="*/ 44 h 350"/>
                <a:gd name="T14" fmla="*/ 196 w 346"/>
                <a:gd name="T15" fmla="*/ 60 h 350"/>
                <a:gd name="T16" fmla="*/ 170 w 346"/>
                <a:gd name="T17" fmla="*/ 82 h 350"/>
                <a:gd name="T18" fmla="*/ 148 w 346"/>
                <a:gd name="T19" fmla="*/ 98 h 350"/>
                <a:gd name="T20" fmla="*/ 122 w 346"/>
                <a:gd name="T21" fmla="*/ 124 h 350"/>
                <a:gd name="T22" fmla="*/ 92 w 346"/>
                <a:gd name="T23" fmla="*/ 158 h 350"/>
                <a:gd name="T24" fmla="*/ 80 w 346"/>
                <a:gd name="T25" fmla="*/ 174 h 350"/>
                <a:gd name="T26" fmla="*/ 60 w 346"/>
                <a:gd name="T27" fmla="*/ 200 h 350"/>
                <a:gd name="T28" fmla="*/ 44 w 346"/>
                <a:gd name="T29" fmla="*/ 220 h 350"/>
                <a:gd name="T30" fmla="*/ 24 w 346"/>
                <a:gd name="T31" fmla="*/ 246 h 350"/>
                <a:gd name="T32" fmla="*/ 8 w 346"/>
                <a:gd name="T33" fmla="*/ 274 h 350"/>
                <a:gd name="T34" fmla="*/ 0 w 346"/>
                <a:gd name="T35" fmla="*/ 286 h 350"/>
                <a:gd name="T36" fmla="*/ 106 w 346"/>
                <a:gd name="T37" fmla="*/ 324 h 350"/>
                <a:gd name="T38" fmla="*/ 136 w 346"/>
                <a:gd name="T39" fmla="*/ 290 h 350"/>
                <a:gd name="T40" fmla="*/ 166 w 346"/>
                <a:gd name="T41" fmla="*/ 258 h 350"/>
                <a:gd name="T42" fmla="*/ 182 w 346"/>
                <a:gd name="T43" fmla="*/ 236 h 350"/>
                <a:gd name="T44" fmla="*/ 188 w 346"/>
                <a:gd name="T45" fmla="*/ 232 h 350"/>
                <a:gd name="T46" fmla="*/ 196 w 346"/>
                <a:gd name="T47" fmla="*/ 224 h 350"/>
                <a:gd name="T48" fmla="*/ 208 w 346"/>
                <a:gd name="T49" fmla="*/ 214 h 350"/>
                <a:gd name="T50" fmla="*/ 224 w 346"/>
                <a:gd name="T51" fmla="*/ 196 h 350"/>
                <a:gd name="T52" fmla="*/ 232 w 346"/>
                <a:gd name="T53" fmla="*/ 188 h 350"/>
                <a:gd name="T54" fmla="*/ 260 w 346"/>
                <a:gd name="T55" fmla="*/ 160 h 350"/>
                <a:gd name="T56" fmla="*/ 282 w 346"/>
                <a:gd name="T57" fmla="*/ 138 h 350"/>
                <a:gd name="T58" fmla="*/ 296 w 346"/>
                <a:gd name="T59" fmla="*/ 126 h 350"/>
                <a:gd name="T60" fmla="*/ 300 w 346"/>
                <a:gd name="T61" fmla="*/ 122 h 350"/>
                <a:gd name="T62" fmla="*/ 308 w 346"/>
                <a:gd name="T63" fmla="*/ 116 h 350"/>
                <a:gd name="T64" fmla="*/ 314 w 346"/>
                <a:gd name="T65" fmla="*/ 110 h 350"/>
                <a:gd name="T66" fmla="*/ 320 w 346"/>
                <a:gd name="T67" fmla="*/ 106 h 35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46" h="350">
                  <a:moveTo>
                    <a:pt x="322" y="102"/>
                  </a:moveTo>
                  <a:lnTo>
                    <a:pt x="346" y="80"/>
                  </a:lnTo>
                  <a:lnTo>
                    <a:pt x="272" y="0"/>
                  </a:lnTo>
                  <a:lnTo>
                    <a:pt x="268" y="2"/>
                  </a:lnTo>
                  <a:lnTo>
                    <a:pt x="266" y="4"/>
                  </a:lnTo>
                  <a:lnTo>
                    <a:pt x="262" y="8"/>
                  </a:lnTo>
                  <a:lnTo>
                    <a:pt x="256" y="10"/>
                  </a:lnTo>
                  <a:lnTo>
                    <a:pt x="252" y="14"/>
                  </a:lnTo>
                  <a:lnTo>
                    <a:pt x="248" y="18"/>
                  </a:lnTo>
                  <a:lnTo>
                    <a:pt x="244" y="20"/>
                  </a:lnTo>
                  <a:lnTo>
                    <a:pt x="236" y="26"/>
                  </a:lnTo>
                  <a:lnTo>
                    <a:pt x="224" y="34"/>
                  </a:lnTo>
                  <a:lnTo>
                    <a:pt x="214" y="44"/>
                  </a:lnTo>
                  <a:lnTo>
                    <a:pt x="204" y="50"/>
                  </a:lnTo>
                  <a:lnTo>
                    <a:pt x="196" y="60"/>
                  </a:lnTo>
                  <a:lnTo>
                    <a:pt x="182" y="70"/>
                  </a:lnTo>
                  <a:lnTo>
                    <a:pt x="170" y="82"/>
                  </a:lnTo>
                  <a:lnTo>
                    <a:pt x="160" y="90"/>
                  </a:lnTo>
                  <a:lnTo>
                    <a:pt x="148" y="98"/>
                  </a:lnTo>
                  <a:lnTo>
                    <a:pt x="134" y="112"/>
                  </a:lnTo>
                  <a:lnTo>
                    <a:pt x="122" y="124"/>
                  </a:lnTo>
                  <a:lnTo>
                    <a:pt x="108" y="140"/>
                  </a:lnTo>
                  <a:lnTo>
                    <a:pt x="92" y="158"/>
                  </a:lnTo>
                  <a:lnTo>
                    <a:pt x="88" y="164"/>
                  </a:lnTo>
                  <a:lnTo>
                    <a:pt x="80" y="174"/>
                  </a:lnTo>
                  <a:lnTo>
                    <a:pt x="70" y="186"/>
                  </a:lnTo>
                  <a:lnTo>
                    <a:pt x="60" y="200"/>
                  </a:lnTo>
                  <a:lnTo>
                    <a:pt x="50" y="212"/>
                  </a:lnTo>
                  <a:lnTo>
                    <a:pt x="44" y="220"/>
                  </a:lnTo>
                  <a:lnTo>
                    <a:pt x="34" y="232"/>
                  </a:lnTo>
                  <a:lnTo>
                    <a:pt x="24" y="246"/>
                  </a:lnTo>
                  <a:lnTo>
                    <a:pt x="16" y="262"/>
                  </a:lnTo>
                  <a:lnTo>
                    <a:pt x="8" y="274"/>
                  </a:lnTo>
                  <a:lnTo>
                    <a:pt x="2" y="282"/>
                  </a:lnTo>
                  <a:lnTo>
                    <a:pt x="0" y="286"/>
                  </a:lnTo>
                  <a:lnTo>
                    <a:pt x="84" y="350"/>
                  </a:lnTo>
                  <a:lnTo>
                    <a:pt x="106" y="324"/>
                  </a:lnTo>
                  <a:lnTo>
                    <a:pt x="124" y="304"/>
                  </a:lnTo>
                  <a:lnTo>
                    <a:pt x="136" y="290"/>
                  </a:lnTo>
                  <a:lnTo>
                    <a:pt x="150" y="272"/>
                  </a:lnTo>
                  <a:lnTo>
                    <a:pt x="166" y="258"/>
                  </a:lnTo>
                  <a:lnTo>
                    <a:pt x="182" y="238"/>
                  </a:lnTo>
                  <a:lnTo>
                    <a:pt x="182" y="236"/>
                  </a:lnTo>
                  <a:lnTo>
                    <a:pt x="186" y="234"/>
                  </a:lnTo>
                  <a:lnTo>
                    <a:pt x="188" y="232"/>
                  </a:lnTo>
                  <a:lnTo>
                    <a:pt x="192" y="228"/>
                  </a:lnTo>
                  <a:lnTo>
                    <a:pt x="196" y="224"/>
                  </a:lnTo>
                  <a:lnTo>
                    <a:pt x="202" y="220"/>
                  </a:lnTo>
                  <a:lnTo>
                    <a:pt x="208" y="214"/>
                  </a:lnTo>
                  <a:lnTo>
                    <a:pt x="216" y="206"/>
                  </a:lnTo>
                  <a:lnTo>
                    <a:pt x="224" y="196"/>
                  </a:lnTo>
                  <a:lnTo>
                    <a:pt x="230" y="190"/>
                  </a:lnTo>
                  <a:lnTo>
                    <a:pt x="232" y="188"/>
                  </a:lnTo>
                  <a:lnTo>
                    <a:pt x="250" y="170"/>
                  </a:lnTo>
                  <a:lnTo>
                    <a:pt x="260" y="160"/>
                  </a:lnTo>
                  <a:lnTo>
                    <a:pt x="272" y="150"/>
                  </a:lnTo>
                  <a:lnTo>
                    <a:pt x="282" y="138"/>
                  </a:lnTo>
                  <a:lnTo>
                    <a:pt x="296" y="128"/>
                  </a:lnTo>
                  <a:lnTo>
                    <a:pt x="296" y="126"/>
                  </a:lnTo>
                  <a:lnTo>
                    <a:pt x="298" y="124"/>
                  </a:lnTo>
                  <a:lnTo>
                    <a:pt x="300" y="122"/>
                  </a:lnTo>
                  <a:lnTo>
                    <a:pt x="304" y="118"/>
                  </a:lnTo>
                  <a:lnTo>
                    <a:pt x="308" y="116"/>
                  </a:lnTo>
                  <a:lnTo>
                    <a:pt x="310" y="112"/>
                  </a:lnTo>
                  <a:lnTo>
                    <a:pt x="314" y="110"/>
                  </a:lnTo>
                  <a:lnTo>
                    <a:pt x="316" y="108"/>
                  </a:lnTo>
                  <a:lnTo>
                    <a:pt x="320" y="106"/>
                  </a:lnTo>
                  <a:lnTo>
                    <a:pt x="322" y="102"/>
                  </a:lnTo>
                  <a:close/>
                </a:path>
              </a:pathLst>
            </a:custGeom>
            <a:solidFill>
              <a:srgbClr val="294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 sz="20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448" y="1990"/>
              <a:ext cx="564" cy="528"/>
            </a:xfrm>
            <a:custGeom>
              <a:avLst/>
              <a:gdLst>
                <a:gd name="T0" fmla="*/ 0 w 564"/>
                <a:gd name="T1" fmla="*/ 36 h 528"/>
                <a:gd name="T2" fmla="*/ 492 w 564"/>
                <a:gd name="T3" fmla="*/ 518 h 528"/>
                <a:gd name="T4" fmla="*/ 490 w 564"/>
                <a:gd name="T5" fmla="*/ 516 h 528"/>
                <a:gd name="T6" fmla="*/ 490 w 564"/>
                <a:gd name="T7" fmla="*/ 516 h 528"/>
                <a:gd name="T8" fmla="*/ 492 w 564"/>
                <a:gd name="T9" fmla="*/ 518 h 528"/>
                <a:gd name="T10" fmla="*/ 496 w 564"/>
                <a:gd name="T11" fmla="*/ 522 h 528"/>
                <a:gd name="T12" fmla="*/ 500 w 564"/>
                <a:gd name="T13" fmla="*/ 524 h 528"/>
                <a:gd name="T14" fmla="*/ 504 w 564"/>
                <a:gd name="T15" fmla="*/ 526 h 528"/>
                <a:gd name="T16" fmla="*/ 506 w 564"/>
                <a:gd name="T17" fmla="*/ 526 h 528"/>
                <a:gd name="T18" fmla="*/ 508 w 564"/>
                <a:gd name="T19" fmla="*/ 528 h 528"/>
                <a:gd name="T20" fmla="*/ 512 w 564"/>
                <a:gd name="T21" fmla="*/ 526 h 528"/>
                <a:gd name="T22" fmla="*/ 516 w 564"/>
                <a:gd name="T23" fmla="*/ 524 h 528"/>
                <a:gd name="T24" fmla="*/ 518 w 564"/>
                <a:gd name="T25" fmla="*/ 524 h 528"/>
                <a:gd name="T26" fmla="*/ 522 w 564"/>
                <a:gd name="T27" fmla="*/ 520 h 528"/>
                <a:gd name="T28" fmla="*/ 528 w 564"/>
                <a:gd name="T29" fmla="*/ 514 h 528"/>
                <a:gd name="T30" fmla="*/ 534 w 564"/>
                <a:gd name="T31" fmla="*/ 508 h 528"/>
                <a:gd name="T32" fmla="*/ 540 w 564"/>
                <a:gd name="T33" fmla="*/ 500 h 528"/>
                <a:gd name="T34" fmla="*/ 546 w 564"/>
                <a:gd name="T35" fmla="*/ 494 h 528"/>
                <a:gd name="T36" fmla="*/ 552 w 564"/>
                <a:gd name="T37" fmla="*/ 488 h 528"/>
                <a:gd name="T38" fmla="*/ 556 w 564"/>
                <a:gd name="T39" fmla="*/ 484 h 528"/>
                <a:gd name="T40" fmla="*/ 558 w 564"/>
                <a:gd name="T41" fmla="*/ 482 h 528"/>
                <a:gd name="T42" fmla="*/ 560 w 564"/>
                <a:gd name="T43" fmla="*/ 478 h 528"/>
                <a:gd name="T44" fmla="*/ 562 w 564"/>
                <a:gd name="T45" fmla="*/ 474 h 528"/>
                <a:gd name="T46" fmla="*/ 564 w 564"/>
                <a:gd name="T47" fmla="*/ 470 h 528"/>
                <a:gd name="T48" fmla="*/ 564 w 564"/>
                <a:gd name="T49" fmla="*/ 466 h 528"/>
                <a:gd name="T50" fmla="*/ 562 w 564"/>
                <a:gd name="T51" fmla="*/ 462 h 528"/>
                <a:gd name="T52" fmla="*/ 558 w 564"/>
                <a:gd name="T53" fmla="*/ 458 h 528"/>
                <a:gd name="T54" fmla="*/ 554 w 564"/>
                <a:gd name="T55" fmla="*/ 454 h 528"/>
                <a:gd name="T56" fmla="*/ 552 w 564"/>
                <a:gd name="T57" fmla="*/ 452 h 528"/>
                <a:gd name="T58" fmla="*/ 552 w 564"/>
                <a:gd name="T59" fmla="*/ 452 h 528"/>
                <a:gd name="T60" fmla="*/ 40 w 564"/>
                <a:gd name="T61" fmla="*/ 0 h 528"/>
                <a:gd name="T62" fmla="*/ 0 w 564"/>
                <a:gd name="T63" fmla="*/ 36 h 5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64" h="528">
                  <a:moveTo>
                    <a:pt x="0" y="36"/>
                  </a:moveTo>
                  <a:lnTo>
                    <a:pt x="492" y="518"/>
                  </a:lnTo>
                  <a:lnTo>
                    <a:pt x="490" y="516"/>
                  </a:lnTo>
                  <a:lnTo>
                    <a:pt x="492" y="518"/>
                  </a:lnTo>
                  <a:lnTo>
                    <a:pt x="496" y="522"/>
                  </a:lnTo>
                  <a:lnTo>
                    <a:pt x="500" y="524"/>
                  </a:lnTo>
                  <a:lnTo>
                    <a:pt x="504" y="526"/>
                  </a:lnTo>
                  <a:lnTo>
                    <a:pt x="506" y="526"/>
                  </a:lnTo>
                  <a:lnTo>
                    <a:pt x="508" y="528"/>
                  </a:lnTo>
                  <a:lnTo>
                    <a:pt x="512" y="526"/>
                  </a:lnTo>
                  <a:lnTo>
                    <a:pt x="516" y="524"/>
                  </a:lnTo>
                  <a:lnTo>
                    <a:pt x="518" y="524"/>
                  </a:lnTo>
                  <a:lnTo>
                    <a:pt x="522" y="520"/>
                  </a:lnTo>
                  <a:lnTo>
                    <a:pt x="528" y="514"/>
                  </a:lnTo>
                  <a:lnTo>
                    <a:pt x="534" y="508"/>
                  </a:lnTo>
                  <a:lnTo>
                    <a:pt x="540" y="500"/>
                  </a:lnTo>
                  <a:lnTo>
                    <a:pt x="546" y="494"/>
                  </a:lnTo>
                  <a:lnTo>
                    <a:pt x="552" y="488"/>
                  </a:lnTo>
                  <a:lnTo>
                    <a:pt x="556" y="484"/>
                  </a:lnTo>
                  <a:lnTo>
                    <a:pt x="558" y="482"/>
                  </a:lnTo>
                  <a:lnTo>
                    <a:pt x="560" y="478"/>
                  </a:lnTo>
                  <a:lnTo>
                    <a:pt x="562" y="474"/>
                  </a:lnTo>
                  <a:lnTo>
                    <a:pt x="564" y="470"/>
                  </a:lnTo>
                  <a:lnTo>
                    <a:pt x="564" y="466"/>
                  </a:lnTo>
                  <a:lnTo>
                    <a:pt x="562" y="462"/>
                  </a:lnTo>
                  <a:lnTo>
                    <a:pt x="558" y="458"/>
                  </a:lnTo>
                  <a:lnTo>
                    <a:pt x="554" y="454"/>
                  </a:lnTo>
                  <a:lnTo>
                    <a:pt x="552" y="452"/>
                  </a:lnTo>
                  <a:lnTo>
                    <a:pt x="4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294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 sz="20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738" y="1796"/>
              <a:ext cx="354" cy="342"/>
            </a:xfrm>
            <a:custGeom>
              <a:avLst/>
              <a:gdLst>
                <a:gd name="T0" fmla="*/ 80 w 354"/>
                <a:gd name="T1" fmla="*/ 0 h 342"/>
                <a:gd name="T2" fmla="*/ 0 w 354"/>
                <a:gd name="T3" fmla="*/ 82 h 342"/>
                <a:gd name="T4" fmla="*/ 180 w 354"/>
                <a:gd name="T5" fmla="*/ 258 h 342"/>
                <a:gd name="T6" fmla="*/ 354 w 354"/>
                <a:gd name="T7" fmla="*/ 342 h 342"/>
                <a:gd name="T8" fmla="*/ 266 w 354"/>
                <a:gd name="T9" fmla="*/ 178 h 342"/>
                <a:gd name="T10" fmla="*/ 80 w 354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4" h="342">
                  <a:moveTo>
                    <a:pt x="80" y="0"/>
                  </a:moveTo>
                  <a:lnTo>
                    <a:pt x="0" y="82"/>
                  </a:lnTo>
                  <a:lnTo>
                    <a:pt x="180" y="258"/>
                  </a:lnTo>
                  <a:lnTo>
                    <a:pt x="354" y="342"/>
                  </a:lnTo>
                  <a:lnTo>
                    <a:pt x="266" y="17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294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 sz="20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4356" y="1878"/>
              <a:ext cx="620" cy="652"/>
            </a:xfrm>
            <a:custGeom>
              <a:avLst/>
              <a:gdLst>
                <a:gd name="T0" fmla="*/ 582 w 620"/>
                <a:gd name="T1" fmla="*/ 0 h 652"/>
                <a:gd name="T2" fmla="*/ 8 w 620"/>
                <a:gd name="T3" fmla="*/ 590 h 652"/>
                <a:gd name="T4" fmla="*/ 8 w 620"/>
                <a:gd name="T5" fmla="*/ 590 h 652"/>
                <a:gd name="T6" fmla="*/ 6 w 620"/>
                <a:gd name="T7" fmla="*/ 594 h 652"/>
                <a:gd name="T8" fmla="*/ 4 w 620"/>
                <a:gd name="T9" fmla="*/ 596 h 652"/>
                <a:gd name="T10" fmla="*/ 2 w 620"/>
                <a:gd name="T11" fmla="*/ 600 h 652"/>
                <a:gd name="T12" fmla="*/ 0 w 620"/>
                <a:gd name="T13" fmla="*/ 604 h 652"/>
                <a:gd name="T14" fmla="*/ 0 w 620"/>
                <a:gd name="T15" fmla="*/ 606 h 652"/>
                <a:gd name="T16" fmla="*/ 0 w 620"/>
                <a:gd name="T17" fmla="*/ 612 h 652"/>
                <a:gd name="T18" fmla="*/ 2 w 620"/>
                <a:gd name="T19" fmla="*/ 618 h 652"/>
                <a:gd name="T20" fmla="*/ 6 w 620"/>
                <a:gd name="T21" fmla="*/ 624 h 652"/>
                <a:gd name="T22" fmla="*/ 10 w 620"/>
                <a:gd name="T23" fmla="*/ 628 h 652"/>
                <a:gd name="T24" fmla="*/ 14 w 620"/>
                <a:gd name="T25" fmla="*/ 632 h 652"/>
                <a:gd name="T26" fmla="*/ 16 w 620"/>
                <a:gd name="T27" fmla="*/ 634 h 652"/>
                <a:gd name="T28" fmla="*/ 18 w 620"/>
                <a:gd name="T29" fmla="*/ 636 h 652"/>
                <a:gd name="T30" fmla="*/ 22 w 620"/>
                <a:gd name="T31" fmla="*/ 640 h 652"/>
                <a:gd name="T32" fmla="*/ 26 w 620"/>
                <a:gd name="T33" fmla="*/ 644 h 652"/>
                <a:gd name="T34" fmla="*/ 32 w 620"/>
                <a:gd name="T35" fmla="*/ 646 h 652"/>
                <a:gd name="T36" fmla="*/ 36 w 620"/>
                <a:gd name="T37" fmla="*/ 648 h 652"/>
                <a:gd name="T38" fmla="*/ 42 w 620"/>
                <a:gd name="T39" fmla="*/ 650 h 652"/>
                <a:gd name="T40" fmla="*/ 48 w 620"/>
                <a:gd name="T41" fmla="*/ 652 h 652"/>
                <a:gd name="T42" fmla="*/ 54 w 620"/>
                <a:gd name="T43" fmla="*/ 652 h 652"/>
                <a:gd name="T44" fmla="*/ 58 w 620"/>
                <a:gd name="T45" fmla="*/ 652 h 652"/>
                <a:gd name="T46" fmla="*/ 62 w 620"/>
                <a:gd name="T47" fmla="*/ 648 h 652"/>
                <a:gd name="T48" fmla="*/ 68 w 620"/>
                <a:gd name="T49" fmla="*/ 646 h 652"/>
                <a:gd name="T50" fmla="*/ 72 w 620"/>
                <a:gd name="T51" fmla="*/ 640 h 652"/>
                <a:gd name="T52" fmla="*/ 82 w 620"/>
                <a:gd name="T53" fmla="*/ 628 h 652"/>
                <a:gd name="T54" fmla="*/ 100 w 620"/>
                <a:gd name="T55" fmla="*/ 610 h 652"/>
                <a:gd name="T56" fmla="*/ 122 w 620"/>
                <a:gd name="T57" fmla="*/ 586 h 652"/>
                <a:gd name="T58" fmla="*/ 148 w 620"/>
                <a:gd name="T59" fmla="*/ 556 h 652"/>
                <a:gd name="T60" fmla="*/ 178 w 620"/>
                <a:gd name="T61" fmla="*/ 522 h 652"/>
                <a:gd name="T62" fmla="*/ 212 w 620"/>
                <a:gd name="T63" fmla="*/ 486 h 652"/>
                <a:gd name="T64" fmla="*/ 248 w 620"/>
                <a:gd name="T65" fmla="*/ 446 h 652"/>
                <a:gd name="T66" fmla="*/ 286 w 620"/>
                <a:gd name="T67" fmla="*/ 404 h 652"/>
                <a:gd name="T68" fmla="*/ 326 w 620"/>
                <a:gd name="T69" fmla="*/ 360 h 652"/>
                <a:gd name="T70" fmla="*/ 364 w 620"/>
                <a:gd name="T71" fmla="*/ 316 h 652"/>
                <a:gd name="T72" fmla="*/ 404 w 620"/>
                <a:gd name="T73" fmla="*/ 274 h 652"/>
                <a:gd name="T74" fmla="*/ 442 w 620"/>
                <a:gd name="T75" fmla="*/ 232 h 652"/>
                <a:gd name="T76" fmla="*/ 478 w 620"/>
                <a:gd name="T77" fmla="*/ 192 h 652"/>
                <a:gd name="T78" fmla="*/ 512 w 620"/>
                <a:gd name="T79" fmla="*/ 156 h 652"/>
                <a:gd name="T80" fmla="*/ 542 w 620"/>
                <a:gd name="T81" fmla="*/ 122 h 652"/>
                <a:gd name="T82" fmla="*/ 568 w 620"/>
                <a:gd name="T83" fmla="*/ 92 h 652"/>
                <a:gd name="T84" fmla="*/ 590 w 620"/>
                <a:gd name="T85" fmla="*/ 68 h 652"/>
                <a:gd name="T86" fmla="*/ 606 w 620"/>
                <a:gd name="T87" fmla="*/ 50 h 652"/>
                <a:gd name="T88" fmla="*/ 616 w 620"/>
                <a:gd name="T89" fmla="*/ 38 h 652"/>
                <a:gd name="T90" fmla="*/ 620 w 620"/>
                <a:gd name="T91" fmla="*/ 34 h 652"/>
                <a:gd name="T92" fmla="*/ 582 w 620"/>
                <a:gd name="T93" fmla="*/ 0 h 6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20" h="652">
                  <a:moveTo>
                    <a:pt x="582" y="0"/>
                  </a:moveTo>
                  <a:lnTo>
                    <a:pt x="8" y="590"/>
                  </a:lnTo>
                  <a:lnTo>
                    <a:pt x="6" y="594"/>
                  </a:lnTo>
                  <a:lnTo>
                    <a:pt x="4" y="596"/>
                  </a:lnTo>
                  <a:lnTo>
                    <a:pt x="2" y="600"/>
                  </a:lnTo>
                  <a:lnTo>
                    <a:pt x="0" y="604"/>
                  </a:lnTo>
                  <a:lnTo>
                    <a:pt x="0" y="606"/>
                  </a:lnTo>
                  <a:lnTo>
                    <a:pt x="0" y="612"/>
                  </a:lnTo>
                  <a:lnTo>
                    <a:pt x="2" y="618"/>
                  </a:lnTo>
                  <a:lnTo>
                    <a:pt x="6" y="624"/>
                  </a:lnTo>
                  <a:lnTo>
                    <a:pt x="10" y="628"/>
                  </a:lnTo>
                  <a:lnTo>
                    <a:pt x="14" y="632"/>
                  </a:lnTo>
                  <a:lnTo>
                    <a:pt x="16" y="634"/>
                  </a:lnTo>
                  <a:lnTo>
                    <a:pt x="18" y="636"/>
                  </a:lnTo>
                  <a:lnTo>
                    <a:pt x="22" y="640"/>
                  </a:lnTo>
                  <a:lnTo>
                    <a:pt x="26" y="644"/>
                  </a:lnTo>
                  <a:lnTo>
                    <a:pt x="32" y="646"/>
                  </a:lnTo>
                  <a:lnTo>
                    <a:pt x="36" y="648"/>
                  </a:lnTo>
                  <a:lnTo>
                    <a:pt x="42" y="650"/>
                  </a:lnTo>
                  <a:lnTo>
                    <a:pt x="48" y="652"/>
                  </a:lnTo>
                  <a:lnTo>
                    <a:pt x="54" y="652"/>
                  </a:lnTo>
                  <a:lnTo>
                    <a:pt x="58" y="652"/>
                  </a:lnTo>
                  <a:lnTo>
                    <a:pt x="62" y="648"/>
                  </a:lnTo>
                  <a:lnTo>
                    <a:pt x="68" y="646"/>
                  </a:lnTo>
                  <a:lnTo>
                    <a:pt x="72" y="640"/>
                  </a:lnTo>
                  <a:lnTo>
                    <a:pt x="82" y="628"/>
                  </a:lnTo>
                  <a:lnTo>
                    <a:pt x="100" y="610"/>
                  </a:lnTo>
                  <a:lnTo>
                    <a:pt x="122" y="586"/>
                  </a:lnTo>
                  <a:lnTo>
                    <a:pt x="148" y="556"/>
                  </a:lnTo>
                  <a:lnTo>
                    <a:pt x="178" y="522"/>
                  </a:lnTo>
                  <a:lnTo>
                    <a:pt x="212" y="486"/>
                  </a:lnTo>
                  <a:lnTo>
                    <a:pt x="248" y="446"/>
                  </a:lnTo>
                  <a:lnTo>
                    <a:pt x="286" y="404"/>
                  </a:lnTo>
                  <a:lnTo>
                    <a:pt x="326" y="360"/>
                  </a:lnTo>
                  <a:lnTo>
                    <a:pt x="364" y="316"/>
                  </a:lnTo>
                  <a:lnTo>
                    <a:pt x="404" y="274"/>
                  </a:lnTo>
                  <a:lnTo>
                    <a:pt x="442" y="232"/>
                  </a:lnTo>
                  <a:lnTo>
                    <a:pt x="478" y="192"/>
                  </a:lnTo>
                  <a:lnTo>
                    <a:pt x="512" y="156"/>
                  </a:lnTo>
                  <a:lnTo>
                    <a:pt x="542" y="122"/>
                  </a:lnTo>
                  <a:lnTo>
                    <a:pt x="568" y="92"/>
                  </a:lnTo>
                  <a:lnTo>
                    <a:pt x="590" y="68"/>
                  </a:lnTo>
                  <a:lnTo>
                    <a:pt x="606" y="50"/>
                  </a:lnTo>
                  <a:lnTo>
                    <a:pt x="616" y="38"/>
                  </a:lnTo>
                  <a:lnTo>
                    <a:pt x="620" y="34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294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 sz="20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94" y="2154"/>
              <a:ext cx="736" cy="226"/>
            </a:xfrm>
            <a:custGeom>
              <a:avLst/>
              <a:gdLst>
                <a:gd name="T0" fmla="*/ 0 w 736"/>
                <a:gd name="T1" fmla="*/ 100 h 226"/>
                <a:gd name="T2" fmla="*/ 736 w 736"/>
                <a:gd name="T3" fmla="*/ 0 h 226"/>
                <a:gd name="T4" fmla="*/ 702 w 736"/>
                <a:gd name="T5" fmla="*/ 130 h 226"/>
                <a:gd name="T6" fmla="*/ 0 w 736"/>
                <a:gd name="T7" fmla="*/ 226 h 226"/>
                <a:gd name="T8" fmla="*/ 0 w 736"/>
                <a:gd name="T9" fmla="*/ 10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6" h="226">
                  <a:moveTo>
                    <a:pt x="0" y="100"/>
                  </a:moveTo>
                  <a:lnTo>
                    <a:pt x="736" y="0"/>
                  </a:lnTo>
                  <a:lnTo>
                    <a:pt x="702" y="130"/>
                  </a:lnTo>
                  <a:lnTo>
                    <a:pt x="0" y="22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294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 sz="20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1450" y="1946"/>
              <a:ext cx="408" cy="184"/>
            </a:xfrm>
            <a:custGeom>
              <a:avLst/>
              <a:gdLst>
                <a:gd name="T0" fmla="*/ 38 w 408"/>
                <a:gd name="T1" fmla="*/ 48 h 184"/>
                <a:gd name="T2" fmla="*/ 408 w 408"/>
                <a:gd name="T3" fmla="*/ 0 h 184"/>
                <a:gd name="T4" fmla="*/ 408 w 408"/>
                <a:gd name="T5" fmla="*/ 128 h 184"/>
                <a:gd name="T6" fmla="*/ 0 w 408"/>
                <a:gd name="T7" fmla="*/ 184 h 184"/>
                <a:gd name="T8" fmla="*/ 38 w 408"/>
                <a:gd name="T9" fmla="*/ 48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8" h="184">
                  <a:moveTo>
                    <a:pt x="38" y="48"/>
                  </a:moveTo>
                  <a:lnTo>
                    <a:pt x="408" y="0"/>
                  </a:lnTo>
                  <a:lnTo>
                    <a:pt x="408" y="128"/>
                  </a:lnTo>
                  <a:lnTo>
                    <a:pt x="0" y="184"/>
                  </a:lnTo>
                  <a:lnTo>
                    <a:pt x="38" y="48"/>
                  </a:lnTo>
                  <a:close/>
                </a:path>
              </a:pathLst>
            </a:custGeom>
            <a:solidFill>
              <a:srgbClr val="294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 sz="20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2354" y="1806"/>
              <a:ext cx="618" cy="700"/>
            </a:xfrm>
            <a:custGeom>
              <a:avLst/>
              <a:gdLst>
                <a:gd name="T0" fmla="*/ 4 w 618"/>
                <a:gd name="T1" fmla="*/ 416 h 700"/>
                <a:gd name="T2" fmla="*/ 4 w 618"/>
                <a:gd name="T3" fmla="*/ 394 h 700"/>
                <a:gd name="T4" fmla="*/ 0 w 618"/>
                <a:gd name="T5" fmla="*/ 370 h 700"/>
                <a:gd name="T6" fmla="*/ 0 w 618"/>
                <a:gd name="T7" fmla="*/ 344 h 700"/>
                <a:gd name="T8" fmla="*/ 0 w 618"/>
                <a:gd name="T9" fmla="*/ 310 h 700"/>
                <a:gd name="T10" fmla="*/ 4 w 618"/>
                <a:gd name="T11" fmla="*/ 286 h 700"/>
                <a:gd name="T12" fmla="*/ 6 w 618"/>
                <a:gd name="T13" fmla="*/ 266 h 700"/>
                <a:gd name="T14" fmla="*/ 14 w 618"/>
                <a:gd name="T15" fmla="*/ 244 h 700"/>
                <a:gd name="T16" fmla="*/ 20 w 618"/>
                <a:gd name="T17" fmla="*/ 222 h 700"/>
                <a:gd name="T18" fmla="*/ 30 w 618"/>
                <a:gd name="T19" fmla="*/ 200 h 700"/>
                <a:gd name="T20" fmla="*/ 38 w 618"/>
                <a:gd name="T21" fmla="*/ 184 h 700"/>
                <a:gd name="T22" fmla="*/ 48 w 618"/>
                <a:gd name="T23" fmla="*/ 166 h 700"/>
                <a:gd name="T24" fmla="*/ 56 w 618"/>
                <a:gd name="T25" fmla="*/ 152 h 700"/>
                <a:gd name="T26" fmla="*/ 68 w 618"/>
                <a:gd name="T27" fmla="*/ 138 h 700"/>
                <a:gd name="T28" fmla="*/ 76 w 618"/>
                <a:gd name="T29" fmla="*/ 128 h 700"/>
                <a:gd name="T30" fmla="*/ 86 w 618"/>
                <a:gd name="T31" fmla="*/ 112 h 700"/>
                <a:gd name="T32" fmla="*/ 102 w 618"/>
                <a:gd name="T33" fmla="*/ 98 h 700"/>
                <a:gd name="T34" fmla="*/ 122 w 618"/>
                <a:gd name="T35" fmla="*/ 76 h 700"/>
                <a:gd name="T36" fmla="*/ 142 w 618"/>
                <a:gd name="T37" fmla="*/ 64 h 700"/>
                <a:gd name="T38" fmla="*/ 162 w 618"/>
                <a:gd name="T39" fmla="*/ 50 h 700"/>
                <a:gd name="T40" fmla="*/ 178 w 618"/>
                <a:gd name="T41" fmla="*/ 40 h 700"/>
                <a:gd name="T42" fmla="*/ 196 w 618"/>
                <a:gd name="T43" fmla="*/ 30 h 700"/>
                <a:gd name="T44" fmla="*/ 220 w 618"/>
                <a:gd name="T45" fmla="*/ 20 h 700"/>
                <a:gd name="T46" fmla="*/ 240 w 618"/>
                <a:gd name="T47" fmla="*/ 14 h 700"/>
                <a:gd name="T48" fmla="*/ 262 w 618"/>
                <a:gd name="T49" fmla="*/ 10 h 700"/>
                <a:gd name="T50" fmla="*/ 284 w 618"/>
                <a:gd name="T51" fmla="*/ 6 h 700"/>
                <a:gd name="T52" fmla="*/ 310 w 618"/>
                <a:gd name="T53" fmla="*/ 2 h 700"/>
                <a:gd name="T54" fmla="*/ 338 w 618"/>
                <a:gd name="T55" fmla="*/ 0 h 700"/>
                <a:gd name="T56" fmla="*/ 362 w 618"/>
                <a:gd name="T57" fmla="*/ 0 h 700"/>
                <a:gd name="T58" fmla="*/ 618 w 618"/>
                <a:gd name="T59" fmla="*/ 140 h 700"/>
                <a:gd name="T60" fmla="*/ 382 w 618"/>
                <a:gd name="T61" fmla="*/ 140 h 700"/>
                <a:gd name="T62" fmla="*/ 334 w 618"/>
                <a:gd name="T63" fmla="*/ 146 h 700"/>
                <a:gd name="T64" fmla="*/ 288 w 618"/>
                <a:gd name="T65" fmla="*/ 162 h 700"/>
                <a:gd name="T66" fmla="*/ 254 w 618"/>
                <a:gd name="T67" fmla="*/ 180 h 700"/>
                <a:gd name="T68" fmla="*/ 222 w 618"/>
                <a:gd name="T69" fmla="*/ 204 h 700"/>
                <a:gd name="T70" fmla="*/ 200 w 618"/>
                <a:gd name="T71" fmla="*/ 226 h 700"/>
                <a:gd name="T72" fmla="*/ 178 w 618"/>
                <a:gd name="T73" fmla="*/ 258 h 700"/>
                <a:gd name="T74" fmla="*/ 170 w 618"/>
                <a:gd name="T75" fmla="*/ 284 h 700"/>
                <a:gd name="T76" fmla="*/ 162 w 618"/>
                <a:gd name="T77" fmla="*/ 310 h 700"/>
                <a:gd name="T78" fmla="*/ 158 w 618"/>
                <a:gd name="T79" fmla="*/ 340 h 700"/>
                <a:gd name="T80" fmla="*/ 158 w 618"/>
                <a:gd name="T81" fmla="*/ 382 h 700"/>
                <a:gd name="T82" fmla="*/ 166 w 618"/>
                <a:gd name="T83" fmla="*/ 408 h 700"/>
                <a:gd name="T84" fmla="*/ 174 w 618"/>
                <a:gd name="T85" fmla="*/ 434 h 700"/>
                <a:gd name="T86" fmla="*/ 194 w 618"/>
                <a:gd name="T87" fmla="*/ 472 h 700"/>
                <a:gd name="T88" fmla="*/ 220 w 618"/>
                <a:gd name="T89" fmla="*/ 496 h 700"/>
                <a:gd name="T90" fmla="*/ 248 w 618"/>
                <a:gd name="T91" fmla="*/ 510 h 700"/>
                <a:gd name="T92" fmla="*/ 272 w 618"/>
                <a:gd name="T93" fmla="*/ 522 h 700"/>
                <a:gd name="T94" fmla="*/ 298 w 618"/>
                <a:gd name="T95" fmla="*/ 530 h 700"/>
                <a:gd name="T96" fmla="*/ 452 w 618"/>
                <a:gd name="T97" fmla="*/ 198 h 700"/>
                <a:gd name="T98" fmla="*/ 368 w 618"/>
                <a:gd name="T99" fmla="*/ 698 h 700"/>
                <a:gd name="T100" fmla="*/ 220 w 618"/>
                <a:gd name="T101" fmla="*/ 700 h 7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18" h="700">
                  <a:moveTo>
                    <a:pt x="10" y="430"/>
                  </a:moveTo>
                  <a:lnTo>
                    <a:pt x="6" y="420"/>
                  </a:lnTo>
                  <a:lnTo>
                    <a:pt x="4" y="416"/>
                  </a:lnTo>
                  <a:lnTo>
                    <a:pt x="4" y="410"/>
                  </a:lnTo>
                  <a:lnTo>
                    <a:pt x="4" y="404"/>
                  </a:lnTo>
                  <a:lnTo>
                    <a:pt x="4" y="394"/>
                  </a:lnTo>
                  <a:lnTo>
                    <a:pt x="2" y="386"/>
                  </a:lnTo>
                  <a:lnTo>
                    <a:pt x="2" y="378"/>
                  </a:lnTo>
                  <a:lnTo>
                    <a:pt x="0" y="370"/>
                  </a:lnTo>
                  <a:lnTo>
                    <a:pt x="0" y="358"/>
                  </a:lnTo>
                  <a:lnTo>
                    <a:pt x="0" y="352"/>
                  </a:lnTo>
                  <a:lnTo>
                    <a:pt x="0" y="344"/>
                  </a:lnTo>
                  <a:lnTo>
                    <a:pt x="0" y="334"/>
                  </a:lnTo>
                  <a:lnTo>
                    <a:pt x="0" y="322"/>
                  </a:lnTo>
                  <a:lnTo>
                    <a:pt x="0" y="310"/>
                  </a:lnTo>
                  <a:lnTo>
                    <a:pt x="2" y="302"/>
                  </a:lnTo>
                  <a:lnTo>
                    <a:pt x="4" y="292"/>
                  </a:lnTo>
                  <a:lnTo>
                    <a:pt x="4" y="286"/>
                  </a:lnTo>
                  <a:lnTo>
                    <a:pt x="6" y="278"/>
                  </a:lnTo>
                  <a:lnTo>
                    <a:pt x="6" y="270"/>
                  </a:lnTo>
                  <a:lnTo>
                    <a:pt x="6" y="266"/>
                  </a:lnTo>
                  <a:lnTo>
                    <a:pt x="8" y="260"/>
                  </a:lnTo>
                  <a:lnTo>
                    <a:pt x="10" y="252"/>
                  </a:lnTo>
                  <a:lnTo>
                    <a:pt x="14" y="244"/>
                  </a:lnTo>
                  <a:lnTo>
                    <a:pt x="16" y="236"/>
                  </a:lnTo>
                  <a:lnTo>
                    <a:pt x="18" y="230"/>
                  </a:lnTo>
                  <a:lnTo>
                    <a:pt x="20" y="222"/>
                  </a:lnTo>
                  <a:lnTo>
                    <a:pt x="22" y="216"/>
                  </a:lnTo>
                  <a:lnTo>
                    <a:pt x="26" y="208"/>
                  </a:lnTo>
                  <a:lnTo>
                    <a:pt x="30" y="200"/>
                  </a:lnTo>
                  <a:lnTo>
                    <a:pt x="34" y="194"/>
                  </a:lnTo>
                  <a:lnTo>
                    <a:pt x="34" y="190"/>
                  </a:lnTo>
                  <a:lnTo>
                    <a:pt x="38" y="184"/>
                  </a:lnTo>
                  <a:lnTo>
                    <a:pt x="40" y="178"/>
                  </a:lnTo>
                  <a:lnTo>
                    <a:pt x="44" y="172"/>
                  </a:lnTo>
                  <a:lnTo>
                    <a:pt x="48" y="166"/>
                  </a:lnTo>
                  <a:lnTo>
                    <a:pt x="50" y="162"/>
                  </a:lnTo>
                  <a:lnTo>
                    <a:pt x="52" y="158"/>
                  </a:lnTo>
                  <a:lnTo>
                    <a:pt x="56" y="152"/>
                  </a:lnTo>
                  <a:lnTo>
                    <a:pt x="60" y="144"/>
                  </a:lnTo>
                  <a:lnTo>
                    <a:pt x="64" y="140"/>
                  </a:lnTo>
                  <a:lnTo>
                    <a:pt x="68" y="138"/>
                  </a:lnTo>
                  <a:lnTo>
                    <a:pt x="68" y="136"/>
                  </a:lnTo>
                  <a:lnTo>
                    <a:pt x="72" y="130"/>
                  </a:lnTo>
                  <a:lnTo>
                    <a:pt x="76" y="128"/>
                  </a:lnTo>
                  <a:lnTo>
                    <a:pt x="78" y="122"/>
                  </a:lnTo>
                  <a:lnTo>
                    <a:pt x="82" y="118"/>
                  </a:lnTo>
                  <a:lnTo>
                    <a:pt x="86" y="112"/>
                  </a:lnTo>
                  <a:lnTo>
                    <a:pt x="92" y="106"/>
                  </a:lnTo>
                  <a:lnTo>
                    <a:pt x="98" y="102"/>
                  </a:lnTo>
                  <a:lnTo>
                    <a:pt x="102" y="98"/>
                  </a:lnTo>
                  <a:lnTo>
                    <a:pt x="110" y="88"/>
                  </a:lnTo>
                  <a:lnTo>
                    <a:pt x="118" y="80"/>
                  </a:lnTo>
                  <a:lnTo>
                    <a:pt x="122" y="76"/>
                  </a:lnTo>
                  <a:lnTo>
                    <a:pt x="130" y="70"/>
                  </a:lnTo>
                  <a:lnTo>
                    <a:pt x="136" y="66"/>
                  </a:lnTo>
                  <a:lnTo>
                    <a:pt x="142" y="64"/>
                  </a:lnTo>
                  <a:lnTo>
                    <a:pt x="150" y="58"/>
                  </a:lnTo>
                  <a:lnTo>
                    <a:pt x="156" y="54"/>
                  </a:lnTo>
                  <a:lnTo>
                    <a:pt x="162" y="50"/>
                  </a:lnTo>
                  <a:lnTo>
                    <a:pt x="168" y="44"/>
                  </a:lnTo>
                  <a:lnTo>
                    <a:pt x="172" y="42"/>
                  </a:lnTo>
                  <a:lnTo>
                    <a:pt x="178" y="40"/>
                  </a:lnTo>
                  <a:lnTo>
                    <a:pt x="182" y="36"/>
                  </a:lnTo>
                  <a:lnTo>
                    <a:pt x="190" y="32"/>
                  </a:lnTo>
                  <a:lnTo>
                    <a:pt x="196" y="30"/>
                  </a:lnTo>
                  <a:lnTo>
                    <a:pt x="204" y="28"/>
                  </a:lnTo>
                  <a:lnTo>
                    <a:pt x="212" y="24"/>
                  </a:lnTo>
                  <a:lnTo>
                    <a:pt x="220" y="20"/>
                  </a:lnTo>
                  <a:lnTo>
                    <a:pt x="228" y="18"/>
                  </a:lnTo>
                  <a:lnTo>
                    <a:pt x="234" y="16"/>
                  </a:lnTo>
                  <a:lnTo>
                    <a:pt x="240" y="14"/>
                  </a:lnTo>
                  <a:lnTo>
                    <a:pt x="246" y="12"/>
                  </a:lnTo>
                  <a:lnTo>
                    <a:pt x="252" y="12"/>
                  </a:lnTo>
                  <a:lnTo>
                    <a:pt x="262" y="10"/>
                  </a:lnTo>
                  <a:lnTo>
                    <a:pt x="270" y="6"/>
                  </a:lnTo>
                  <a:lnTo>
                    <a:pt x="276" y="6"/>
                  </a:lnTo>
                  <a:lnTo>
                    <a:pt x="284" y="6"/>
                  </a:lnTo>
                  <a:lnTo>
                    <a:pt x="292" y="2"/>
                  </a:lnTo>
                  <a:lnTo>
                    <a:pt x="304" y="2"/>
                  </a:lnTo>
                  <a:lnTo>
                    <a:pt x="310" y="2"/>
                  </a:lnTo>
                  <a:lnTo>
                    <a:pt x="318" y="2"/>
                  </a:lnTo>
                  <a:lnTo>
                    <a:pt x="332" y="0"/>
                  </a:lnTo>
                  <a:lnTo>
                    <a:pt x="338" y="0"/>
                  </a:lnTo>
                  <a:lnTo>
                    <a:pt x="344" y="0"/>
                  </a:lnTo>
                  <a:lnTo>
                    <a:pt x="352" y="0"/>
                  </a:lnTo>
                  <a:lnTo>
                    <a:pt x="362" y="0"/>
                  </a:lnTo>
                  <a:lnTo>
                    <a:pt x="372" y="0"/>
                  </a:lnTo>
                  <a:lnTo>
                    <a:pt x="618" y="0"/>
                  </a:lnTo>
                  <a:lnTo>
                    <a:pt x="618" y="140"/>
                  </a:lnTo>
                  <a:lnTo>
                    <a:pt x="426" y="140"/>
                  </a:lnTo>
                  <a:lnTo>
                    <a:pt x="402" y="140"/>
                  </a:lnTo>
                  <a:lnTo>
                    <a:pt x="382" y="140"/>
                  </a:lnTo>
                  <a:lnTo>
                    <a:pt x="362" y="142"/>
                  </a:lnTo>
                  <a:lnTo>
                    <a:pt x="348" y="144"/>
                  </a:lnTo>
                  <a:lnTo>
                    <a:pt x="334" y="146"/>
                  </a:lnTo>
                  <a:lnTo>
                    <a:pt x="318" y="152"/>
                  </a:lnTo>
                  <a:lnTo>
                    <a:pt x="304" y="156"/>
                  </a:lnTo>
                  <a:lnTo>
                    <a:pt x="288" y="162"/>
                  </a:lnTo>
                  <a:lnTo>
                    <a:pt x="274" y="166"/>
                  </a:lnTo>
                  <a:lnTo>
                    <a:pt x="264" y="174"/>
                  </a:lnTo>
                  <a:lnTo>
                    <a:pt x="254" y="180"/>
                  </a:lnTo>
                  <a:lnTo>
                    <a:pt x="242" y="188"/>
                  </a:lnTo>
                  <a:lnTo>
                    <a:pt x="230" y="196"/>
                  </a:lnTo>
                  <a:lnTo>
                    <a:pt x="222" y="204"/>
                  </a:lnTo>
                  <a:lnTo>
                    <a:pt x="212" y="210"/>
                  </a:lnTo>
                  <a:lnTo>
                    <a:pt x="206" y="218"/>
                  </a:lnTo>
                  <a:lnTo>
                    <a:pt x="200" y="226"/>
                  </a:lnTo>
                  <a:lnTo>
                    <a:pt x="192" y="236"/>
                  </a:lnTo>
                  <a:lnTo>
                    <a:pt x="184" y="248"/>
                  </a:lnTo>
                  <a:lnTo>
                    <a:pt x="178" y="258"/>
                  </a:lnTo>
                  <a:lnTo>
                    <a:pt x="174" y="268"/>
                  </a:lnTo>
                  <a:lnTo>
                    <a:pt x="172" y="276"/>
                  </a:lnTo>
                  <a:lnTo>
                    <a:pt x="170" y="284"/>
                  </a:lnTo>
                  <a:lnTo>
                    <a:pt x="166" y="294"/>
                  </a:lnTo>
                  <a:lnTo>
                    <a:pt x="162" y="304"/>
                  </a:lnTo>
                  <a:lnTo>
                    <a:pt x="162" y="310"/>
                  </a:lnTo>
                  <a:lnTo>
                    <a:pt x="160" y="318"/>
                  </a:lnTo>
                  <a:lnTo>
                    <a:pt x="158" y="328"/>
                  </a:lnTo>
                  <a:lnTo>
                    <a:pt x="158" y="340"/>
                  </a:lnTo>
                  <a:lnTo>
                    <a:pt x="158" y="352"/>
                  </a:lnTo>
                  <a:lnTo>
                    <a:pt x="158" y="362"/>
                  </a:lnTo>
                  <a:lnTo>
                    <a:pt x="158" y="382"/>
                  </a:lnTo>
                  <a:lnTo>
                    <a:pt x="160" y="392"/>
                  </a:lnTo>
                  <a:lnTo>
                    <a:pt x="162" y="400"/>
                  </a:lnTo>
                  <a:lnTo>
                    <a:pt x="166" y="408"/>
                  </a:lnTo>
                  <a:lnTo>
                    <a:pt x="168" y="418"/>
                  </a:lnTo>
                  <a:lnTo>
                    <a:pt x="170" y="426"/>
                  </a:lnTo>
                  <a:lnTo>
                    <a:pt x="174" y="434"/>
                  </a:lnTo>
                  <a:lnTo>
                    <a:pt x="180" y="448"/>
                  </a:lnTo>
                  <a:lnTo>
                    <a:pt x="188" y="460"/>
                  </a:lnTo>
                  <a:lnTo>
                    <a:pt x="194" y="472"/>
                  </a:lnTo>
                  <a:lnTo>
                    <a:pt x="206" y="480"/>
                  </a:lnTo>
                  <a:lnTo>
                    <a:pt x="212" y="488"/>
                  </a:lnTo>
                  <a:lnTo>
                    <a:pt x="220" y="496"/>
                  </a:lnTo>
                  <a:lnTo>
                    <a:pt x="230" y="500"/>
                  </a:lnTo>
                  <a:lnTo>
                    <a:pt x="240" y="506"/>
                  </a:lnTo>
                  <a:lnTo>
                    <a:pt x="248" y="510"/>
                  </a:lnTo>
                  <a:lnTo>
                    <a:pt x="254" y="514"/>
                  </a:lnTo>
                  <a:lnTo>
                    <a:pt x="264" y="518"/>
                  </a:lnTo>
                  <a:lnTo>
                    <a:pt x="272" y="522"/>
                  </a:lnTo>
                  <a:lnTo>
                    <a:pt x="278" y="526"/>
                  </a:lnTo>
                  <a:lnTo>
                    <a:pt x="290" y="530"/>
                  </a:lnTo>
                  <a:lnTo>
                    <a:pt x="298" y="530"/>
                  </a:lnTo>
                  <a:lnTo>
                    <a:pt x="308" y="530"/>
                  </a:lnTo>
                  <a:lnTo>
                    <a:pt x="452" y="530"/>
                  </a:lnTo>
                  <a:lnTo>
                    <a:pt x="452" y="198"/>
                  </a:lnTo>
                  <a:lnTo>
                    <a:pt x="618" y="198"/>
                  </a:lnTo>
                  <a:lnTo>
                    <a:pt x="618" y="698"/>
                  </a:lnTo>
                  <a:lnTo>
                    <a:pt x="368" y="698"/>
                  </a:lnTo>
                  <a:lnTo>
                    <a:pt x="332" y="698"/>
                  </a:lnTo>
                  <a:lnTo>
                    <a:pt x="316" y="698"/>
                  </a:lnTo>
                  <a:lnTo>
                    <a:pt x="220" y="700"/>
                  </a:lnTo>
                  <a:lnTo>
                    <a:pt x="10" y="430"/>
                  </a:lnTo>
                  <a:close/>
                </a:path>
              </a:pathLst>
            </a:custGeom>
            <a:solidFill>
              <a:srgbClr val="294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 sz="20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1984" y="1802"/>
              <a:ext cx="496" cy="704"/>
            </a:xfrm>
            <a:custGeom>
              <a:avLst/>
              <a:gdLst>
                <a:gd name="T0" fmla="*/ 496 w 496"/>
                <a:gd name="T1" fmla="*/ 704 h 704"/>
                <a:gd name="T2" fmla="*/ 0 w 496"/>
                <a:gd name="T3" fmla="*/ 704 h 704"/>
                <a:gd name="T4" fmla="*/ 4 w 496"/>
                <a:gd name="T5" fmla="*/ 0 h 704"/>
                <a:gd name="T6" fmla="*/ 184 w 496"/>
                <a:gd name="T7" fmla="*/ 0 h 704"/>
                <a:gd name="T8" fmla="*/ 184 w 496"/>
                <a:gd name="T9" fmla="*/ 536 h 704"/>
                <a:gd name="T10" fmla="*/ 366 w 496"/>
                <a:gd name="T11" fmla="*/ 536 h 704"/>
                <a:gd name="T12" fmla="*/ 496 w 496"/>
                <a:gd name="T13" fmla="*/ 704 h 7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6" h="704">
                  <a:moveTo>
                    <a:pt x="496" y="704"/>
                  </a:moveTo>
                  <a:lnTo>
                    <a:pt x="0" y="704"/>
                  </a:lnTo>
                  <a:lnTo>
                    <a:pt x="4" y="0"/>
                  </a:lnTo>
                  <a:lnTo>
                    <a:pt x="184" y="0"/>
                  </a:lnTo>
                  <a:lnTo>
                    <a:pt x="184" y="536"/>
                  </a:lnTo>
                  <a:lnTo>
                    <a:pt x="366" y="536"/>
                  </a:lnTo>
                  <a:lnTo>
                    <a:pt x="496" y="704"/>
                  </a:lnTo>
                  <a:close/>
                </a:path>
              </a:pathLst>
            </a:custGeom>
            <a:solidFill>
              <a:srgbClr val="294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 sz="20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3450" y="2506"/>
              <a:ext cx="184" cy="2"/>
            </a:xfrm>
            <a:custGeom>
              <a:avLst/>
              <a:gdLst>
                <a:gd name="T0" fmla="*/ 184 w 184"/>
                <a:gd name="T1" fmla="*/ 2 h 2"/>
                <a:gd name="T2" fmla="*/ 0 w 184"/>
                <a:gd name="T3" fmla="*/ 0 h 2"/>
                <a:gd name="T4" fmla="*/ 6 w 184"/>
                <a:gd name="T5" fmla="*/ 0 h 2"/>
                <a:gd name="T6" fmla="*/ 26 w 184"/>
                <a:gd name="T7" fmla="*/ 0 h 2"/>
                <a:gd name="T8" fmla="*/ 54 w 184"/>
                <a:gd name="T9" fmla="*/ 0 h 2"/>
                <a:gd name="T10" fmla="*/ 90 w 184"/>
                <a:gd name="T11" fmla="*/ 0 h 2"/>
                <a:gd name="T12" fmla="*/ 136 w 184"/>
                <a:gd name="T13" fmla="*/ 0 h 2"/>
                <a:gd name="T14" fmla="*/ 184 w 184"/>
                <a:gd name="T15" fmla="*/ 2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4" h="2">
                  <a:moveTo>
                    <a:pt x="184" y="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26" y="0"/>
                  </a:lnTo>
                  <a:lnTo>
                    <a:pt x="54" y="0"/>
                  </a:lnTo>
                  <a:lnTo>
                    <a:pt x="90" y="0"/>
                  </a:lnTo>
                  <a:lnTo>
                    <a:pt x="136" y="0"/>
                  </a:lnTo>
                  <a:lnTo>
                    <a:pt x="18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 sz="20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20" name="Freeform 20"/>
            <p:cNvSpPr>
              <a:spLocks noEditPoints="1"/>
            </p:cNvSpPr>
            <p:nvPr userDrawn="1"/>
          </p:nvSpPr>
          <p:spPr bwMode="auto">
            <a:xfrm>
              <a:off x="3044" y="1808"/>
              <a:ext cx="592" cy="700"/>
            </a:xfrm>
            <a:custGeom>
              <a:avLst/>
              <a:gdLst>
                <a:gd name="T0" fmla="*/ 302 w 592"/>
                <a:gd name="T1" fmla="*/ 258 h 700"/>
                <a:gd name="T2" fmla="*/ 338 w 592"/>
                <a:gd name="T3" fmla="*/ 250 h 700"/>
                <a:gd name="T4" fmla="*/ 368 w 592"/>
                <a:gd name="T5" fmla="*/ 234 h 700"/>
                <a:gd name="T6" fmla="*/ 380 w 592"/>
                <a:gd name="T7" fmla="*/ 202 h 700"/>
                <a:gd name="T8" fmla="*/ 364 w 592"/>
                <a:gd name="T9" fmla="*/ 164 h 700"/>
                <a:gd name="T10" fmla="*/ 334 w 592"/>
                <a:gd name="T11" fmla="*/ 146 h 700"/>
                <a:gd name="T12" fmla="*/ 302 w 592"/>
                <a:gd name="T13" fmla="*/ 140 h 700"/>
                <a:gd name="T14" fmla="*/ 288 w 592"/>
                <a:gd name="T15" fmla="*/ 138 h 700"/>
                <a:gd name="T16" fmla="*/ 266 w 592"/>
                <a:gd name="T17" fmla="*/ 138 h 700"/>
                <a:gd name="T18" fmla="*/ 220 w 592"/>
                <a:gd name="T19" fmla="*/ 138 h 700"/>
                <a:gd name="T20" fmla="*/ 178 w 592"/>
                <a:gd name="T21" fmla="*/ 140 h 700"/>
                <a:gd name="T22" fmla="*/ 170 w 592"/>
                <a:gd name="T23" fmla="*/ 258 h 700"/>
                <a:gd name="T24" fmla="*/ 190 w 592"/>
                <a:gd name="T25" fmla="*/ 260 h 700"/>
                <a:gd name="T26" fmla="*/ 234 w 592"/>
                <a:gd name="T27" fmla="*/ 260 h 700"/>
                <a:gd name="T28" fmla="*/ 274 w 592"/>
                <a:gd name="T29" fmla="*/ 260 h 700"/>
                <a:gd name="T30" fmla="*/ 468 w 592"/>
                <a:gd name="T31" fmla="*/ 538 h 700"/>
                <a:gd name="T32" fmla="*/ 516 w 592"/>
                <a:gd name="T33" fmla="*/ 594 h 700"/>
                <a:gd name="T34" fmla="*/ 554 w 592"/>
                <a:gd name="T35" fmla="*/ 646 h 700"/>
                <a:gd name="T36" fmla="*/ 582 w 592"/>
                <a:gd name="T37" fmla="*/ 682 h 700"/>
                <a:gd name="T38" fmla="*/ 592 w 592"/>
                <a:gd name="T39" fmla="*/ 698 h 700"/>
                <a:gd name="T40" fmla="*/ 290 w 592"/>
                <a:gd name="T41" fmla="*/ 556 h 700"/>
                <a:gd name="T42" fmla="*/ 248 w 592"/>
                <a:gd name="T43" fmla="*/ 500 h 700"/>
                <a:gd name="T44" fmla="*/ 210 w 592"/>
                <a:gd name="T45" fmla="*/ 450 h 700"/>
                <a:gd name="T46" fmla="*/ 180 w 592"/>
                <a:gd name="T47" fmla="*/ 412 h 700"/>
                <a:gd name="T48" fmla="*/ 170 w 592"/>
                <a:gd name="T49" fmla="*/ 398 h 700"/>
                <a:gd name="T50" fmla="*/ 170 w 592"/>
                <a:gd name="T51" fmla="*/ 700 h 700"/>
                <a:gd name="T52" fmla="*/ 0 w 592"/>
                <a:gd name="T53" fmla="*/ 0 h 700"/>
                <a:gd name="T54" fmla="*/ 24 w 592"/>
                <a:gd name="T55" fmla="*/ 0 h 700"/>
                <a:gd name="T56" fmla="*/ 80 w 592"/>
                <a:gd name="T57" fmla="*/ 2 h 700"/>
                <a:gd name="T58" fmla="*/ 150 w 592"/>
                <a:gd name="T59" fmla="*/ 2 h 700"/>
                <a:gd name="T60" fmla="*/ 218 w 592"/>
                <a:gd name="T61" fmla="*/ 2 h 700"/>
                <a:gd name="T62" fmla="*/ 290 w 592"/>
                <a:gd name="T63" fmla="*/ 2 h 700"/>
                <a:gd name="T64" fmla="*/ 350 w 592"/>
                <a:gd name="T65" fmla="*/ 4 h 700"/>
                <a:gd name="T66" fmla="*/ 374 w 592"/>
                <a:gd name="T67" fmla="*/ 4 h 700"/>
                <a:gd name="T68" fmla="*/ 404 w 592"/>
                <a:gd name="T69" fmla="*/ 10 h 700"/>
                <a:gd name="T70" fmla="*/ 450 w 592"/>
                <a:gd name="T71" fmla="*/ 30 h 700"/>
                <a:gd name="T72" fmla="*/ 498 w 592"/>
                <a:gd name="T73" fmla="*/ 64 h 700"/>
                <a:gd name="T74" fmla="*/ 536 w 592"/>
                <a:gd name="T75" fmla="*/ 114 h 700"/>
                <a:gd name="T76" fmla="*/ 550 w 592"/>
                <a:gd name="T77" fmla="*/ 188 h 700"/>
                <a:gd name="T78" fmla="*/ 532 w 592"/>
                <a:gd name="T79" fmla="*/ 264 h 700"/>
                <a:gd name="T80" fmla="*/ 492 w 592"/>
                <a:gd name="T81" fmla="*/ 320 h 700"/>
                <a:gd name="T82" fmla="*/ 440 w 592"/>
                <a:gd name="T83" fmla="*/ 358 h 700"/>
                <a:gd name="T84" fmla="*/ 388 w 592"/>
                <a:gd name="T85" fmla="*/ 382 h 700"/>
                <a:gd name="T86" fmla="*/ 348 w 592"/>
                <a:gd name="T87" fmla="*/ 394 h 700"/>
                <a:gd name="T88" fmla="*/ 332 w 592"/>
                <a:gd name="T89" fmla="*/ 396 h 700"/>
                <a:gd name="T90" fmla="*/ 384 w 592"/>
                <a:gd name="T91" fmla="*/ 446 h 700"/>
                <a:gd name="T92" fmla="*/ 404 w 592"/>
                <a:gd name="T93" fmla="*/ 466 h 700"/>
                <a:gd name="T94" fmla="*/ 434 w 592"/>
                <a:gd name="T95" fmla="*/ 500 h 700"/>
                <a:gd name="T96" fmla="*/ 468 w 592"/>
                <a:gd name="T97" fmla="*/ 538 h 7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92" h="700">
                  <a:moveTo>
                    <a:pt x="286" y="260"/>
                  </a:moveTo>
                  <a:lnTo>
                    <a:pt x="302" y="258"/>
                  </a:lnTo>
                  <a:lnTo>
                    <a:pt x="320" y="256"/>
                  </a:lnTo>
                  <a:lnTo>
                    <a:pt x="338" y="250"/>
                  </a:lnTo>
                  <a:lnTo>
                    <a:pt x="354" y="244"/>
                  </a:lnTo>
                  <a:lnTo>
                    <a:pt x="368" y="234"/>
                  </a:lnTo>
                  <a:lnTo>
                    <a:pt x="376" y="220"/>
                  </a:lnTo>
                  <a:lnTo>
                    <a:pt x="380" y="202"/>
                  </a:lnTo>
                  <a:lnTo>
                    <a:pt x="376" y="180"/>
                  </a:lnTo>
                  <a:lnTo>
                    <a:pt x="364" y="164"/>
                  </a:lnTo>
                  <a:lnTo>
                    <a:pt x="350" y="152"/>
                  </a:lnTo>
                  <a:lnTo>
                    <a:pt x="334" y="146"/>
                  </a:lnTo>
                  <a:lnTo>
                    <a:pt x="318" y="142"/>
                  </a:lnTo>
                  <a:lnTo>
                    <a:pt x="302" y="140"/>
                  </a:lnTo>
                  <a:lnTo>
                    <a:pt x="292" y="138"/>
                  </a:lnTo>
                  <a:lnTo>
                    <a:pt x="288" y="138"/>
                  </a:lnTo>
                  <a:lnTo>
                    <a:pt x="282" y="138"/>
                  </a:lnTo>
                  <a:lnTo>
                    <a:pt x="266" y="138"/>
                  </a:lnTo>
                  <a:lnTo>
                    <a:pt x="244" y="138"/>
                  </a:lnTo>
                  <a:lnTo>
                    <a:pt x="220" y="138"/>
                  </a:lnTo>
                  <a:lnTo>
                    <a:pt x="196" y="140"/>
                  </a:lnTo>
                  <a:lnTo>
                    <a:pt x="178" y="140"/>
                  </a:lnTo>
                  <a:lnTo>
                    <a:pt x="170" y="140"/>
                  </a:lnTo>
                  <a:lnTo>
                    <a:pt x="170" y="258"/>
                  </a:lnTo>
                  <a:lnTo>
                    <a:pt x="176" y="258"/>
                  </a:lnTo>
                  <a:lnTo>
                    <a:pt x="190" y="260"/>
                  </a:lnTo>
                  <a:lnTo>
                    <a:pt x="210" y="260"/>
                  </a:lnTo>
                  <a:lnTo>
                    <a:pt x="234" y="260"/>
                  </a:lnTo>
                  <a:lnTo>
                    <a:pt x="256" y="260"/>
                  </a:lnTo>
                  <a:lnTo>
                    <a:pt x="274" y="260"/>
                  </a:lnTo>
                  <a:lnTo>
                    <a:pt x="286" y="260"/>
                  </a:lnTo>
                  <a:close/>
                  <a:moveTo>
                    <a:pt x="468" y="538"/>
                  </a:moveTo>
                  <a:lnTo>
                    <a:pt x="492" y="566"/>
                  </a:lnTo>
                  <a:lnTo>
                    <a:pt x="516" y="594"/>
                  </a:lnTo>
                  <a:lnTo>
                    <a:pt x="536" y="620"/>
                  </a:lnTo>
                  <a:lnTo>
                    <a:pt x="554" y="646"/>
                  </a:lnTo>
                  <a:lnTo>
                    <a:pt x="570" y="666"/>
                  </a:lnTo>
                  <a:lnTo>
                    <a:pt x="582" y="682"/>
                  </a:lnTo>
                  <a:lnTo>
                    <a:pt x="590" y="694"/>
                  </a:lnTo>
                  <a:lnTo>
                    <a:pt x="592" y="698"/>
                  </a:lnTo>
                  <a:lnTo>
                    <a:pt x="406" y="698"/>
                  </a:lnTo>
                  <a:lnTo>
                    <a:pt x="290" y="556"/>
                  </a:lnTo>
                  <a:lnTo>
                    <a:pt x="268" y="528"/>
                  </a:lnTo>
                  <a:lnTo>
                    <a:pt x="248" y="500"/>
                  </a:lnTo>
                  <a:lnTo>
                    <a:pt x="228" y="474"/>
                  </a:lnTo>
                  <a:lnTo>
                    <a:pt x="210" y="450"/>
                  </a:lnTo>
                  <a:lnTo>
                    <a:pt x="194" y="428"/>
                  </a:lnTo>
                  <a:lnTo>
                    <a:pt x="180" y="412"/>
                  </a:lnTo>
                  <a:lnTo>
                    <a:pt x="172" y="402"/>
                  </a:lnTo>
                  <a:lnTo>
                    <a:pt x="170" y="398"/>
                  </a:lnTo>
                  <a:lnTo>
                    <a:pt x="170" y="696"/>
                  </a:lnTo>
                  <a:lnTo>
                    <a:pt x="170" y="700"/>
                  </a:lnTo>
                  <a:lnTo>
                    <a:pt x="2" y="700"/>
                  </a:lnTo>
                  <a:lnTo>
                    <a:pt x="0" y="0"/>
                  </a:lnTo>
                  <a:lnTo>
                    <a:pt x="6" y="0"/>
                  </a:lnTo>
                  <a:lnTo>
                    <a:pt x="24" y="0"/>
                  </a:lnTo>
                  <a:lnTo>
                    <a:pt x="50" y="2"/>
                  </a:lnTo>
                  <a:lnTo>
                    <a:pt x="80" y="2"/>
                  </a:lnTo>
                  <a:lnTo>
                    <a:pt x="116" y="2"/>
                  </a:lnTo>
                  <a:lnTo>
                    <a:pt x="150" y="2"/>
                  </a:lnTo>
                  <a:lnTo>
                    <a:pt x="184" y="2"/>
                  </a:lnTo>
                  <a:lnTo>
                    <a:pt x="218" y="2"/>
                  </a:lnTo>
                  <a:lnTo>
                    <a:pt x="254" y="2"/>
                  </a:lnTo>
                  <a:lnTo>
                    <a:pt x="290" y="2"/>
                  </a:lnTo>
                  <a:lnTo>
                    <a:pt x="322" y="4"/>
                  </a:lnTo>
                  <a:lnTo>
                    <a:pt x="350" y="4"/>
                  </a:lnTo>
                  <a:lnTo>
                    <a:pt x="368" y="4"/>
                  </a:lnTo>
                  <a:lnTo>
                    <a:pt x="374" y="4"/>
                  </a:lnTo>
                  <a:lnTo>
                    <a:pt x="386" y="6"/>
                  </a:lnTo>
                  <a:lnTo>
                    <a:pt x="404" y="10"/>
                  </a:lnTo>
                  <a:lnTo>
                    <a:pt x="426" y="18"/>
                  </a:lnTo>
                  <a:lnTo>
                    <a:pt x="450" y="30"/>
                  </a:lnTo>
                  <a:lnTo>
                    <a:pt x="474" y="44"/>
                  </a:lnTo>
                  <a:lnTo>
                    <a:pt x="498" y="64"/>
                  </a:lnTo>
                  <a:lnTo>
                    <a:pt x="518" y="86"/>
                  </a:lnTo>
                  <a:lnTo>
                    <a:pt x="536" y="114"/>
                  </a:lnTo>
                  <a:lnTo>
                    <a:pt x="546" y="148"/>
                  </a:lnTo>
                  <a:lnTo>
                    <a:pt x="550" y="188"/>
                  </a:lnTo>
                  <a:lnTo>
                    <a:pt x="544" y="228"/>
                  </a:lnTo>
                  <a:lnTo>
                    <a:pt x="532" y="264"/>
                  </a:lnTo>
                  <a:lnTo>
                    <a:pt x="514" y="294"/>
                  </a:lnTo>
                  <a:lnTo>
                    <a:pt x="492" y="320"/>
                  </a:lnTo>
                  <a:lnTo>
                    <a:pt x="468" y="342"/>
                  </a:lnTo>
                  <a:lnTo>
                    <a:pt x="440" y="358"/>
                  </a:lnTo>
                  <a:lnTo>
                    <a:pt x="414" y="372"/>
                  </a:lnTo>
                  <a:lnTo>
                    <a:pt x="388" y="382"/>
                  </a:lnTo>
                  <a:lnTo>
                    <a:pt x="366" y="388"/>
                  </a:lnTo>
                  <a:lnTo>
                    <a:pt x="348" y="394"/>
                  </a:lnTo>
                  <a:lnTo>
                    <a:pt x="336" y="396"/>
                  </a:lnTo>
                  <a:lnTo>
                    <a:pt x="332" y="396"/>
                  </a:lnTo>
                  <a:lnTo>
                    <a:pt x="382" y="444"/>
                  </a:lnTo>
                  <a:lnTo>
                    <a:pt x="384" y="446"/>
                  </a:lnTo>
                  <a:lnTo>
                    <a:pt x="392" y="454"/>
                  </a:lnTo>
                  <a:lnTo>
                    <a:pt x="404" y="466"/>
                  </a:lnTo>
                  <a:lnTo>
                    <a:pt x="418" y="482"/>
                  </a:lnTo>
                  <a:lnTo>
                    <a:pt x="434" y="500"/>
                  </a:lnTo>
                  <a:lnTo>
                    <a:pt x="452" y="518"/>
                  </a:lnTo>
                  <a:lnTo>
                    <a:pt x="468" y="538"/>
                  </a:lnTo>
                  <a:close/>
                </a:path>
              </a:pathLst>
            </a:custGeom>
            <a:solidFill>
              <a:srgbClr val="294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 sz="20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21" name="Freeform 21"/>
            <p:cNvSpPr>
              <a:spLocks noEditPoints="1"/>
            </p:cNvSpPr>
            <p:nvPr userDrawn="1"/>
          </p:nvSpPr>
          <p:spPr bwMode="auto">
            <a:xfrm>
              <a:off x="3646" y="1808"/>
              <a:ext cx="582" cy="700"/>
            </a:xfrm>
            <a:custGeom>
              <a:avLst/>
              <a:gdLst>
                <a:gd name="T0" fmla="*/ 164 w 582"/>
                <a:gd name="T1" fmla="*/ 260 h 700"/>
                <a:gd name="T2" fmla="*/ 184 w 582"/>
                <a:gd name="T3" fmla="*/ 260 h 700"/>
                <a:gd name="T4" fmla="*/ 228 w 582"/>
                <a:gd name="T5" fmla="*/ 260 h 700"/>
                <a:gd name="T6" fmla="*/ 274 w 582"/>
                <a:gd name="T7" fmla="*/ 260 h 700"/>
                <a:gd name="T8" fmla="*/ 300 w 582"/>
                <a:gd name="T9" fmla="*/ 260 h 700"/>
                <a:gd name="T10" fmla="*/ 302 w 582"/>
                <a:gd name="T11" fmla="*/ 260 h 700"/>
                <a:gd name="T12" fmla="*/ 322 w 582"/>
                <a:gd name="T13" fmla="*/ 256 h 700"/>
                <a:gd name="T14" fmla="*/ 348 w 582"/>
                <a:gd name="T15" fmla="*/ 244 h 700"/>
                <a:gd name="T16" fmla="*/ 366 w 582"/>
                <a:gd name="T17" fmla="*/ 216 h 700"/>
                <a:gd name="T18" fmla="*/ 366 w 582"/>
                <a:gd name="T19" fmla="*/ 174 h 700"/>
                <a:gd name="T20" fmla="*/ 344 w 582"/>
                <a:gd name="T21" fmla="*/ 148 h 700"/>
                <a:gd name="T22" fmla="*/ 318 w 582"/>
                <a:gd name="T23" fmla="*/ 138 h 700"/>
                <a:gd name="T24" fmla="*/ 298 w 582"/>
                <a:gd name="T25" fmla="*/ 134 h 700"/>
                <a:gd name="T26" fmla="*/ 166 w 582"/>
                <a:gd name="T27" fmla="*/ 134 h 700"/>
                <a:gd name="T28" fmla="*/ 336 w 582"/>
                <a:gd name="T29" fmla="*/ 534 h 700"/>
                <a:gd name="T30" fmla="*/ 364 w 582"/>
                <a:gd name="T31" fmla="*/ 526 h 700"/>
                <a:gd name="T32" fmla="*/ 392 w 582"/>
                <a:gd name="T33" fmla="*/ 504 h 700"/>
                <a:gd name="T34" fmla="*/ 404 w 582"/>
                <a:gd name="T35" fmla="*/ 462 h 700"/>
                <a:gd name="T36" fmla="*/ 390 w 582"/>
                <a:gd name="T37" fmla="*/ 422 h 700"/>
                <a:gd name="T38" fmla="*/ 362 w 582"/>
                <a:gd name="T39" fmla="*/ 404 h 700"/>
                <a:gd name="T40" fmla="*/ 338 w 582"/>
                <a:gd name="T41" fmla="*/ 398 h 700"/>
                <a:gd name="T42" fmla="*/ 170 w 582"/>
                <a:gd name="T43" fmla="*/ 396 h 700"/>
                <a:gd name="T44" fmla="*/ 176 w 582"/>
                <a:gd name="T45" fmla="*/ 534 h 700"/>
                <a:gd name="T46" fmla="*/ 216 w 582"/>
                <a:gd name="T47" fmla="*/ 534 h 700"/>
                <a:gd name="T48" fmla="*/ 272 w 582"/>
                <a:gd name="T49" fmla="*/ 534 h 700"/>
                <a:gd name="T50" fmla="*/ 316 w 582"/>
                <a:gd name="T51" fmla="*/ 534 h 700"/>
                <a:gd name="T52" fmla="*/ 488 w 582"/>
                <a:gd name="T53" fmla="*/ 300 h 700"/>
                <a:gd name="T54" fmla="*/ 546 w 582"/>
                <a:gd name="T55" fmla="*/ 344 h 700"/>
                <a:gd name="T56" fmla="*/ 574 w 582"/>
                <a:gd name="T57" fmla="*/ 392 h 700"/>
                <a:gd name="T58" fmla="*/ 582 w 582"/>
                <a:gd name="T59" fmla="*/ 436 h 700"/>
                <a:gd name="T60" fmla="*/ 582 w 582"/>
                <a:gd name="T61" fmla="*/ 476 h 700"/>
                <a:gd name="T62" fmla="*/ 576 w 582"/>
                <a:gd name="T63" fmla="*/ 514 h 700"/>
                <a:gd name="T64" fmla="*/ 556 w 582"/>
                <a:gd name="T65" fmla="*/ 564 h 700"/>
                <a:gd name="T66" fmla="*/ 520 w 582"/>
                <a:gd name="T67" fmla="*/ 620 h 700"/>
                <a:gd name="T68" fmla="*/ 464 w 582"/>
                <a:gd name="T69" fmla="*/ 668 h 700"/>
                <a:gd name="T70" fmla="*/ 388 w 582"/>
                <a:gd name="T71" fmla="*/ 696 h 700"/>
                <a:gd name="T72" fmla="*/ 276 w 582"/>
                <a:gd name="T73" fmla="*/ 700 h 700"/>
                <a:gd name="T74" fmla="*/ 180 w 582"/>
                <a:gd name="T75" fmla="*/ 698 h 700"/>
                <a:gd name="T76" fmla="*/ 104 w 582"/>
                <a:gd name="T77" fmla="*/ 698 h 700"/>
                <a:gd name="T78" fmla="*/ 0 w 582"/>
                <a:gd name="T79" fmla="*/ 564 h 700"/>
                <a:gd name="T80" fmla="*/ 2 w 582"/>
                <a:gd name="T81" fmla="*/ 460 h 700"/>
                <a:gd name="T82" fmla="*/ 2 w 582"/>
                <a:gd name="T83" fmla="*/ 340 h 700"/>
                <a:gd name="T84" fmla="*/ 2 w 582"/>
                <a:gd name="T85" fmla="*/ 218 h 700"/>
                <a:gd name="T86" fmla="*/ 0 w 582"/>
                <a:gd name="T87" fmla="*/ 110 h 700"/>
                <a:gd name="T88" fmla="*/ 0 w 582"/>
                <a:gd name="T89" fmla="*/ 34 h 700"/>
                <a:gd name="T90" fmla="*/ 0 w 582"/>
                <a:gd name="T91" fmla="*/ 4 h 700"/>
                <a:gd name="T92" fmla="*/ 354 w 582"/>
                <a:gd name="T93" fmla="*/ 2 h 700"/>
                <a:gd name="T94" fmla="*/ 384 w 582"/>
                <a:gd name="T95" fmla="*/ 8 h 700"/>
                <a:gd name="T96" fmla="*/ 430 w 582"/>
                <a:gd name="T97" fmla="*/ 24 h 700"/>
                <a:gd name="T98" fmla="*/ 480 w 582"/>
                <a:gd name="T99" fmla="*/ 52 h 700"/>
                <a:gd name="T100" fmla="*/ 520 w 582"/>
                <a:gd name="T101" fmla="*/ 98 h 700"/>
                <a:gd name="T102" fmla="*/ 536 w 582"/>
                <a:gd name="T103" fmla="*/ 162 h 700"/>
                <a:gd name="T104" fmla="*/ 528 w 582"/>
                <a:gd name="T105" fmla="*/ 234 h 700"/>
                <a:gd name="T106" fmla="*/ 510 w 582"/>
                <a:gd name="T107" fmla="*/ 272 h 700"/>
                <a:gd name="T108" fmla="*/ 492 w 582"/>
                <a:gd name="T109" fmla="*/ 290 h 700"/>
                <a:gd name="T110" fmla="*/ 486 w 582"/>
                <a:gd name="T111" fmla="*/ 298 h 7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82" h="700">
                  <a:moveTo>
                    <a:pt x="166" y="134"/>
                  </a:moveTo>
                  <a:lnTo>
                    <a:pt x="164" y="260"/>
                  </a:lnTo>
                  <a:lnTo>
                    <a:pt x="170" y="260"/>
                  </a:lnTo>
                  <a:lnTo>
                    <a:pt x="184" y="260"/>
                  </a:lnTo>
                  <a:lnTo>
                    <a:pt x="204" y="260"/>
                  </a:lnTo>
                  <a:lnTo>
                    <a:pt x="228" y="260"/>
                  </a:lnTo>
                  <a:lnTo>
                    <a:pt x="252" y="260"/>
                  </a:lnTo>
                  <a:lnTo>
                    <a:pt x="274" y="260"/>
                  </a:lnTo>
                  <a:lnTo>
                    <a:pt x="290" y="260"/>
                  </a:lnTo>
                  <a:lnTo>
                    <a:pt x="300" y="260"/>
                  </a:lnTo>
                  <a:lnTo>
                    <a:pt x="302" y="260"/>
                  </a:lnTo>
                  <a:lnTo>
                    <a:pt x="310" y="258"/>
                  </a:lnTo>
                  <a:lnTo>
                    <a:pt x="322" y="256"/>
                  </a:lnTo>
                  <a:lnTo>
                    <a:pt x="334" y="252"/>
                  </a:lnTo>
                  <a:lnTo>
                    <a:pt x="348" y="244"/>
                  </a:lnTo>
                  <a:lnTo>
                    <a:pt x="358" y="232"/>
                  </a:lnTo>
                  <a:lnTo>
                    <a:pt x="366" y="216"/>
                  </a:lnTo>
                  <a:lnTo>
                    <a:pt x="368" y="194"/>
                  </a:lnTo>
                  <a:lnTo>
                    <a:pt x="366" y="174"/>
                  </a:lnTo>
                  <a:lnTo>
                    <a:pt x="356" y="158"/>
                  </a:lnTo>
                  <a:lnTo>
                    <a:pt x="344" y="148"/>
                  </a:lnTo>
                  <a:lnTo>
                    <a:pt x="332" y="142"/>
                  </a:lnTo>
                  <a:lnTo>
                    <a:pt x="318" y="138"/>
                  </a:lnTo>
                  <a:lnTo>
                    <a:pt x="306" y="136"/>
                  </a:lnTo>
                  <a:lnTo>
                    <a:pt x="298" y="134"/>
                  </a:lnTo>
                  <a:lnTo>
                    <a:pt x="294" y="134"/>
                  </a:lnTo>
                  <a:lnTo>
                    <a:pt x="166" y="134"/>
                  </a:lnTo>
                  <a:close/>
                  <a:moveTo>
                    <a:pt x="324" y="534"/>
                  </a:moveTo>
                  <a:lnTo>
                    <a:pt x="336" y="534"/>
                  </a:lnTo>
                  <a:lnTo>
                    <a:pt x="348" y="532"/>
                  </a:lnTo>
                  <a:lnTo>
                    <a:pt x="364" y="526"/>
                  </a:lnTo>
                  <a:lnTo>
                    <a:pt x="378" y="518"/>
                  </a:lnTo>
                  <a:lnTo>
                    <a:pt x="392" y="504"/>
                  </a:lnTo>
                  <a:lnTo>
                    <a:pt x="400" y="486"/>
                  </a:lnTo>
                  <a:lnTo>
                    <a:pt x="404" y="462"/>
                  </a:lnTo>
                  <a:lnTo>
                    <a:pt x="400" y="440"/>
                  </a:lnTo>
                  <a:lnTo>
                    <a:pt x="390" y="422"/>
                  </a:lnTo>
                  <a:lnTo>
                    <a:pt x="376" y="412"/>
                  </a:lnTo>
                  <a:lnTo>
                    <a:pt x="362" y="404"/>
                  </a:lnTo>
                  <a:lnTo>
                    <a:pt x="348" y="400"/>
                  </a:lnTo>
                  <a:lnTo>
                    <a:pt x="338" y="398"/>
                  </a:lnTo>
                  <a:lnTo>
                    <a:pt x="334" y="398"/>
                  </a:lnTo>
                  <a:lnTo>
                    <a:pt x="170" y="396"/>
                  </a:lnTo>
                  <a:lnTo>
                    <a:pt x="170" y="534"/>
                  </a:lnTo>
                  <a:lnTo>
                    <a:pt x="176" y="534"/>
                  </a:lnTo>
                  <a:lnTo>
                    <a:pt x="192" y="534"/>
                  </a:lnTo>
                  <a:lnTo>
                    <a:pt x="216" y="534"/>
                  </a:lnTo>
                  <a:lnTo>
                    <a:pt x="244" y="534"/>
                  </a:lnTo>
                  <a:lnTo>
                    <a:pt x="272" y="534"/>
                  </a:lnTo>
                  <a:lnTo>
                    <a:pt x="296" y="534"/>
                  </a:lnTo>
                  <a:lnTo>
                    <a:pt x="316" y="534"/>
                  </a:lnTo>
                  <a:lnTo>
                    <a:pt x="324" y="534"/>
                  </a:lnTo>
                  <a:close/>
                  <a:moveTo>
                    <a:pt x="488" y="300"/>
                  </a:moveTo>
                  <a:lnTo>
                    <a:pt x="522" y="322"/>
                  </a:lnTo>
                  <a:lnTo>
                    <a:pt x="546" y="344"/>
                  </a:lnTo>
                  <a:lnTo>
                    <a:pt x="562" y="368"/>
                  </a:lnTo>
                  <a:lnTo>
                    <a:pt x="574" y="392"/>
                  </a:lnTo>
                  <a:lnTo>
                    <a:pt x="578" y="414"/>
                  </a:lnTo>
                  <a:lnTo>
                    <a:pt x="582" y="436"/>
                  </a:lnTo>
                  <a:lnTo>
                    <a:pt x="582" y="458"/>
                  </a:lnTo>
                  <a:lnTo>
                    <a:pt x="582" y="476"/>
                  </a:lnTo>
                  <a:lnTo>
                    <a:pt x="580" y="492"/>
                  </a:lnTo>
                  <a:lnTo>
                    <a:pt x="576" y="514"/>
                  </a:lnTo>
                  <a:lnTo>
                    <a:pt x="568" y="538"/>
                  </a:lnTo>
                  <a:lnTo>
                    <a:pt x="556" y="564"/>
                  </a:lnTo>
                  <a:lnTo>
                    <a:pt x="540" y="592"/>
                  </a:lnTo>
                  <a:lnTo>
                    <a:pt x="520" y="620"/>
                  </a:lnTo>
                  <a:lnTo>
                    <a:pt x="496" y="646"/>
                  </a:lnTo>
                  <a:lnTo>
                    <a:pt x="464" y="668"/>
                  </a:lnTo>
                  <a:lnTo>
                    <a:pt x="428" y="686"/>
                  </a:lnTo>
                  <a:lnTo>
                    <a:pt x="388" y="696"/>
                  </a:lnTo>
                  <a:lnTo>
                    <a:pt x="340" y="700"/>
                  </a:lnTo>
                  <a:lnTo>
                    <a:pt x="276" y="700"/>
                  </a:lnTo>
                  <a:lnTo>
                    <a:pt x="224" y="700"/>
                  </a:lnTo>
                  <a:lnTo>
                    <a:pt x="180" y="698"/>
                  </a:lnTo>
                  <a:lnTo>
                    <a:pt x="140" y="698"/>
                  </a:lnTo>
                  <a:lnTo>
                    <a:pt x="104" y="698"/>
                  </a:lnTo>
                  <a:lnTo>
                    <a:pt x="64" y="646"/>
                  </a:lnTo>
                  <a:lnTo>
                    <a:pt x="0" y="564"/>
                  </a:lnTo>
                  <a:lnTo>
                    <a:pt x="0" y="516"/>
                  </a:lnTo>
                  <a:lnTo>
                    <a:pt x="2" y="460"/>
                  </a:lnTo>
                  <a:lnTo>
                    <a:pt x="2" y="400"/>
                  </a:lnTo>
                  <a:lnTo>
                    <a:pt x="2" y="340"/>
                  </a:lnTo>
                  <a:lnTo>
                    <a:pt x="2" y="278"/>
                  </a:lnTo>
                  <a:lnTo>
                    <a:pt x="2" y="218"/>
                  </a:lnTo>
                  <a:lnTo>
                    <a:pt x="2" y="160"/>
                  </a:lnTo>
                  <a:lnTo>
                    <a:pt x="0" y="110"/>
                  </a:lnTo>
                  <a:lnTo>
                    <a:pt x="0" y="66"/>
                  </a:lnTo>
                  <a:lnTo>
                    <a:pt x="0" y="34"/>
                  </a:lnTo>
                  <a:lnTo>
                    <a:pt x="0" y="12"/>
                  </a:lnTo>
                  <a:lnTo>
                    <a:pt x="0" y="4"/>
                  </a:lnTo>
                  <a:lnTo>
                    <a:pt x="350" y="0"/>
                  </a:lnTo>
                  <a:lnTo>
                    <a:pt x="354" y="2"/>
                  </a:lnTo>
                  <a:lnTo>
                    <a:pt x="366" y="4"/>
                  </a:lnTo>
                  <a:lnTo>
                    <a:pt x="384" y="8"/>
                  </a:lnTo>
                  <a:lnTo>
                    <a:pt x="406" y="14"/>
                  </a:lnTo>
                  <a:lnTo>
                    <a:pt x="430" y="24"/>
                  </a:lnTo>
                  <a:lnTo>
                    <a:pt x="456" y="36"/>
                  </a:lnTo>
                  <a:lnTo>
                    <a:pt x="480" y="52"/>
                  </a:lnTo>
                  <a:lnTo>
                    <a:pt x="502" y="74"/>
                  </a:lnTo>
                  <a:lnTo>
                    <a:pt x="520" y="98"/>
                  </a:lnTo>
                  <a:lnTo>
                    <a:pt x="532" y="128"/>
                  </a:lnTo>
                  <a:lnTo>
                    <a:pt x="536" y="162"/>
                  </a:lnTo>
                  <a:lnTo>
                    <a:pt x="534" y="202"/>
                  </a:lnTo>
                  <a:lnTo>
                    <a:pt x="528" y="234"/>
                  </a:lnTo>
                  <a:lnTo>
                    <a:pt x="520" y="256"/>
                  </a:lnTo>
                  <a:lnTo>
                    <a:pt x="510" y="272"/>
                  </a:lnTo>
                  <a:lnTo>
                    <a:pt x="500" y="284"/>
                  </a:lnTo>
                  <a:lnTo>
                    <a:pt x="492" y="290"/>
                  </a:lnTo>
                  <a:lnTo>
                    <a:pt x="486" y="294"/>
                  </a:lnTo>
                  <a:lnTo>
                    <a:pt x="486" y="298"/>
                  </a:lnTo>
                  <a:lnTo>
                    <a:pt x="488" y="300"/>
                  </a:lnTo>
                  <a:close/>
                </a:path>
              </a:pathLst>
            </a:custGeom>
            <a:solidFill>
              <a:srgbClr val="294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 sz="20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22" name="Freeform 22"/>
            <p:cNvSpPr>
              <a:spLocks noEditPoints="1"/>
            </p:cNvSpPr>
            <p:nvPr userDrawn="1"/>
          </p:nvSpPr>
          <p:spPr bwMode="auto">
            <a:xfrm>
              <a:off x="664" y="1794"/>
              <a:ext cx="1208" cy="728"/>
            </a:xfrm>
            <a:custGeom>
              <a:avLst/>
              <a:gdLst>
                <a:gd name="T0" fmla="*/ 1176 w 1208"/>
                <a:gd name="T1" fmla="*/ 712 h 728"/>
                <a:gd name="T2" fmla="*/ 1208 w 1208"/>
                <a:gd name="T3" fmla="*/ 712 h 728"/>
                <a:gd name="T4" fmla="*/ 1208 w 1208"/>
                <a:gd name="T5" fmla="*/ 16 h 728"/>
                <a:gd name="T6" fmla="*/ 1176 w 1208"/>
                <a:gd name="T7" fmla="*/ 16 h 728"/>
                <a:gd name="T8" fmla="*/ 1176 w 1208"/>
                <a:gd name="T9" fmla="*/ 712 h 728"/>
                <a:gd name="T10" fmla="*/ 1192 w 1208"/>
                <a:gd name="T11" fmla="*/ 32 h 728"/>
                <a:gd name="T12" fmla="*/ 1192 w 1208"/>
                <a:gd name="T13" fmla="*/ 0 h 728"/>
                <a:gd name="T14" fmla="*/ 16 w 1208"/>
                <a:gd name="T15" fmla="*/ 0 h 728"/>
                <a:gd name="T16" fmla="*/ 16 w 1208"/>
                <a:gd name="T17" fmla="*/ 32 h 728"/>
                <a:gd name="T18" fmla="*/ 1192 w 1208"/>
                <a:gd name="T19" fmla="*/ 32 h 728"/>
                <a:gd name="T20" fmla="*/ 32 w 1208"/>
                <a:gd name="T21" fmla="*/ 16 h 728"/>
                <a:gd name="T22" fmla="*/ 0 w 1208"/>
                <a:gd name="T23" fmla="*/ 16 h 728"/>
                <a:gd name="T24" fmla="*/ 0 w 1208"/>
                <a:gd name="T25" fmla="*/ 712 h 728"/>
                <a:gd name="T26" fmla="*/ 32 w 1208"/>
                <a:gd name="T27" fmla="*/ 712 h 728"/>
                <a:gd name="T28" fmla="*/ 32 w 1208"/>
                <a:gd name="T29" fmla="*/ 16 h 728"/>
                <a:gd name="T30" fmla="*/ 16 w 1208"/>
                <a:gd name="T31" fmla="*/ 696 h 728"/>
                <a:gd name="T32" fmla="*/ 16 w 1208"/>
                <a:gd name="T33" fmla="*/ 728 h 728"/>
                <a:gd name="T34" fmla="*/ 1192 w 1208"/>
                <a:gd name="T35" fmla="*/ 728 h 728"/>
                <a:gd name="T36" fmla="*/ 1192 w 1208"/>
                <a:gd name="T37" fmla="*/ 696 h 728"/>
                <a:gd name="T38" fmla="*/ 16 w 1208"/>
                <a:gd name="T39" fmla="*/ 696 h 728"/>
                <a:gd name="T40" fmla="*/ 1208 w 1208"/>
                <a:gd name="T41" fmla="*/ 728 h 728"/>
                <a:gd name="T42" fmla="*/ 1208 w 1208"/>
                <a:gd name="T43" fmla="*/ 712 h 728"/>
                <a:gd name="T44" fmla="*/ 1192 w 1208"/>
                <a:gd name="T45" fmla="*/ 712 h 728"/>
                <a:gd name="T46" fmla="*/ 1192 w 1208"/>
                <a:gd name="T47" fmla="*/ 728 h 728"/>
                <a:gd name="T48" fmla="*/ 1208 w 1208"/>
                <a:gd name="T49" fmla="*/ 728 h 728"/>
                <a:gd name="T50" fmla="*/ 1208 w 1208"/>
                <a:gd name="T51" fmla="*/ 0 h 728"/>
                <a:gd name="T52" fmla="*/ 1192 w 1208"/>
                <a:gd name="T53" fmla="*/ 0 h 728"/>
                <a:gd name="T54" fmla="*/ 1192 w 1208"/>
                <a:gd name="T55" fmla="*/ 16 h 728"/>
                <a:gd name="T56" fmla="*/ 1208 w 1208"/>
                <a:gd name="T57" fmla="*/ 16 h 728"/>
                <a:gd name="T58" fmla="*/ 1208 w 1208"/>
                <a:gd name="T59" fmla="*/ 0 h 728"/>
                <a:gd name="T60" fmla="*/ 0 w 1208"/>
                <a:gd name="T61" fmla="*/ 0 h 728"/>
                <a:gd name="T62" fmla="*/ 0 w 1208"/>
                <a:gd name="T63" fmla="*/ 16 h 728"/>
                <a:gd name="T64" fmla="*/ 16 w 1208"/>
                <a:gd name="T65" fmla="*/ 16 h 728"/>
                <a:gd name="T66" fmla="*/ 16 w 1208"/>
                <a:gd name="T67" fmla="*/ 0 h 728"/>
                <a:gd name="T68" fmla="*/ 0 w 1208"/>
                <a:gd name="T69" fmla="*/ 0 h 728"/>
                <a:gd name="T70" fmla="*/ 0 w 1208"/>
                <a:gd name="T71" fmla="*/ 728 h 728"/>
                <a:gd name="T72" fmla="*/ 16 w 1208"/>
                <a:gd name="T73" fmla="*/ 728 h 728"/>
                <a:gd name="T74" fmla="*/ 16 w 1208"/>
                <a:gd name="T75" fmla="*/ 712 h 728"/>
                <a:gd name="T76" fmla="*/ 0 w 1208"/>
                <a:gd name="T77" fmla="*/ 712 h 728"/>
                <a:gd name="T78" fmla="*/ 0 w 1208"/>
                <a:gd name="T79" fmla="*/ 728 h 728"/>
                <a:gd name="T80" fmla="*/ 1208 w 1208"/>
                <a:gd name="T81" fmla="*/ 728 h 728"/>
                <a:gd name="T82" fmla="*/ 1208 w 1208"/>
                <a:gd name="T83" fmla="*/ 712 h 728"/>
                <a:gd name="T84" fmla="*/ 1192 w 1208"/>
                <a:gd name="T85" fmla="*/ 712 h 728"/>
                <a:gd name="T86" fmla="*/ 1192 w 1208"/>
                <a:gd name="T87" fmla="*/ 728 h 728"/>
                <a:gd name="T88" fmla="*/ 1208 w 1208"/>
                <a:gd name="T89" fmla="*/ 728 h 7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08" h="728">
                  <a:moveTo>
                    <a:pt x="1176" y="712"/>
                  </a:moveTo>
                  <a:lnTo>
                    <a:pt x="1208" y="712"/>
                  </a:lnTo>
                  <a:lnTo>
                    <a:pt x="1208" y="16"/>
                  </a:lnTo>
                  <a:lnTo>
                    <a:pt x="1176" y="16"/>
                  </a:lnTo>
                  <a:lnTo>
                    <a:pt x="1176" y="712"/>
                  </a:lnTo>
                  <a:close/>
                  <a:moveTo>
                    <a:pt x="1192" y="32"/>
                  </a:moveTo>
                  <a:lnTo>
                    <a:pt x="1192" y="0"/>
                  </a:lnTo>
                  <a:lnTo>
                    <a:pt x="16" y="0"/>
                  </a:lnTo>
                  <a:lnTo>
                    <a:pt x="16" y="32"/>
                  </a:lnTo>
                  <a:lnTo>
                    <a:pt x="1192" y="32"/>
                  </a:lnTo>
                  <a:close/>
                  <a:moveTo>
                    <a:pt x="32" y="16"/>
                  </a:moveTo>
                  <a:lnTo>
                    <a:pt x="0" y="16"/>
                  </a:lnTo>
                  <a:lnTo>
                    <a:pt x="0" y="712"/>
                  </a:lnTo>
                  <a:lnTo>
                    <a:pt x="32" y="712"/>
                  </a:lnTo>
                  <a:lnTo>
                    <a:pt x="32" y="16"/>
                  </a:lnTo>
                  <a:close/>
                  <a:moveTo>
                    <a:pt x="16" y="696"/>
                  </a:moveTo>
                  <a:lnTo>
                    <a:pt x="16" y="728"/>
                  </a:lnTo>
                  <a:lnTo>
                    <a:pt x="1192" y="728"/>
                  </a:lnTo>
                  <a:lnTo>
                    <a:pt x="1192" y="696"/>
                  </a:lnTo>
                  <a:lnTo>
                    <a:pt x="16" y="696"/>
                  </a:lnTo>
                  <a:close/>
                  <a:moveTo>
                    <a:pt x="1208" y="728"/>
                  </a:moveTo>
                  <a:lnTo>
                    <a:pt x="1208" y="712"/>
                  </a:lnTo>
                  <a:lnTo>
                    <a:pt x="1192" y="712"/>
                  </a:lnTo>
                  <a:lnTo>
                    <a:pt x="1192" y="728"/>
                  </a:lnTo>
                  <a:lnTo>
                    <a:pt x="1208" y="728"/>
                  </a:lnTo>
                  <a:close/>
                  <a:moveTo>
                    <a:pt x="1208" y="0"/>
                  </a:moveTo>
                  <a:lnTo>
                    <a:pt x="1192" y="0"/>
                  </a:lnTo>
                  <a:lnTo>
                    <a:pt x="1192" y="16"/>
                  </a:lnTo>
                  <a:lnTo>
                    <a:pt x="1208" y="16"/>
                  </a:lnTo>
                  <a:lnTo>
                    <a:pt x="1208" y="0"/>
                  </a:lnTo>
                  <a:close/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close/>
                  <a:moveTo>
                    <a:pt x="0" y="728"/>
                  </a:moveTo>
                  <a:lnTo>
                    <a:pt x="16" y="728"/>
                  </a:lnTo>
                  <a:lnTo>
                    <a:pt x="16" y="712"/>
                  </a:lnTo>
                  <a:lnTo>
                    <a:pt x="0" y="712"/>
                  </a:lnTo>
                  <a:lnTo>
                    <a:pt x="0" y="728"/>
                  </a:lnTo>
                  <a:close/>
                  <a:moveTo>
                    <a:pt x="1208" y="728"/>
                  </a:moveTo>
                  <a:lnTo>
                    <a:pt x="1208" y="712"/>
                  </a:lnTo>
                  <a:lnTo>
                    <a:pt x="1192" y="712"/>
                  </a:lnTo>
                  <a:lnTo>
                    <a:pt x="1192" y="728"/>
                  </a:lnTo>
                  <a:lnTo>
                    <a:pt x="1208" y="728"/>
                  </a:lnTo>
                  <a:close/>
                </a:path>
              </a:pathLst>
            </a:custGeom>
            <a:solidFill>
              <a:srgbClr val="294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 sz="20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23" name="Freeform 23"/>
            <p:cNvSpPr>
              <a:spLocks/>
            </p:cNvSpPr>
            <p:nvPr userDrawn="1"/>
          </p:nvSpPr>
          <p:spPr bwMode="auto">
            <a:xfrm>
              <a:off x="1322" y="1804"/>
              <a:ext cx="222" cy="706"/>
            </a:xfrm>
            <a:custGeom>
              <a:avLst/>
              <a:gdLst>
                <a:gd name="T0" fmla="*/ 0 w 222"/>
                <a:gd name="T1" fmla="*/ 696 h 706"/>
                <a:gd name="T2" fmla="*/ 30 w 222"/>
                <a:gd name="T3" fmla="*/ 706 h 706"/>
                <a:gd name="T4" fmla="*/ 222 w 222"/>
                <a:gd name="T5" fmla="*/ 10 h 706"/>
                <a:gd name="T6" fmla="*/ 192 w 222"/>
                <a:gd name="T7" fmla="*/ 0 h 706"/>
                <a:gd name="T8" fmla="*/ 0 w 222"/>
                <a:gd name="T9" fmla="*/ 696 h 7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2" h="706">
                  <a:moveTo>
                    <a:pt x="0" y="696"/>
                  </a:moveTo>
                  <a:lnTo>
                    <a:pt x="30" y="706"/>
                  </a:lnTo>
                  <a:lnTo>
                    <a:pt x="222" y="10"/>
                  </a:lnTo>
                  <a:lnTo>
                    <a:pt x="192" y="0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294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 sz="2000">
                <a:solidFill>
                  <a:srgbClr val="000000"/>
                </a:solidFill>
                <a:latin typeface="Times" pitchFamily="18" charset="0"/>
              </a:endParaRPr>
            </a:p>
          </p:txBody>
        </p:sp>
      </p:grp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0" y="719138"/>
            <a:ext cx="9140825" cy="215900"/>
          </a:xfrm>
          <a:prstGeom prst="rect">
            <a:avLst/>
          </a:prstGeom>
          <a:solidFill>
            <a:srgbClr val="294F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algn="ctr"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53975" y="701675"/>
            <a:ext cx="4319588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36000" rIns="54000" bIns="36000">
            <a:spAutoFit/>
          </a:bodyPr>
          <a:lstStyle>
            <a:lvl1pPr>
              <a:defRPr sz="20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r>
              <a:rPr lang="de-DE" altLang="de-DE" sz="1100">
                <a:solidFill>
                  <a:srgbClr val="FFFFE7"/>
                </a:solidFill>
                <a:latin typeface="Arial" charset="0"/>
              </a:rPr>
              <a:t>LANDESAMT FÜR GEOLOGIE, ROHSTOFFE UND BERGBAU</a:t>
            </a:r>
            <a:endParaRPr lang="en-GB" altLang="de-DE" sz="1100">
              <a:solidFill>
                <a:srgbClr val="FFFFE7"/>
              </a:solidFill>
              <a:latin typeface="Arial" charset="0"/>
            </a:endParaRPr>
          </a:p>
        </p:txBody>
      </p:sp>
      <p:pic>
        <p:nvPicPr>
          <p:cNvPr id="26" name="Picture 26" descr="rpf_lgrb_logo8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661025"/>
            <a:ext cx="16224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7"/>
          <p:cNvSpPr>
            <a:spLocks noChangeArrowheads="1"/>
          </p:cNvSpPr>
          <p:nvPr userDrawn="1"/>
        </p:nvSpPr>
        <p:spPr bwMode="auto">
          <a:xfrm>
            <a:off x="0" y="269875"/>
            <a:ext cx="9140825" cy="431800"/>
          </a:xfrm>
          <a:prstGeom prst="rect">
            <a:avLst/>
          </a:prstGeom>
          <a:solidFill>
            <a:srgbClr val="719D8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algn="ctr"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grpSp>
        <p:nvGrpSpPr>
          <p:cNvPr id="28" name="Group 28"/>
          <p:cNvGrpSpPr>
            <a:grpSpLocks noChangeAspect="1"/>
          </p:cNvGrpSpPr>
          <p:nvPr userDrawn="1"/>
        </p:nvGrpSpPr>
        <p:grpSpPr bwMode="auto">
          <a:xfrm>
            <a:off x="107950" y="358775"/>
            <a:ext cx="1712913" cy="288925"/>
            <a:chOff x="664" y="1788"/>
            <a:chExt cx="4432" cy="744"/>
          </a:xfrm>
        </p:grpSpPr>
        <p:sp>
          <p:nvSpPr>
            <p:cNvPr id="29" name="AutoShape 29"/>
            <p:cNvSpPr>
              <a:spLocks noChangeAspect="1" noChangeArrowheads="1" noTextEdit="1"/>
            </p:cNvSpPr>
            <p:nvPr userDrawn="1"/>
          </p:nvSpPr>
          <p:spPr bwMode="auto">
            <a:xfrm>
              <a:off x="664" y="1788"/>
              <a:ext cx="4432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 sz="20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 userDrawn="1"/>
          </p:nvSpPr>
          <p:spPr bwMode="auto">
            <a:xfrm>
              <a:off x="664" y="1788"/>
              <a:ext cx="4432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Times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/>
                </a:defRPr>
              </a:lvl9pPr>
            </a:lstStyle>
            <a:p>
              <a:pPr algn="ctr">
                <a:defRPr/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31" name="Freeform 31"/>
            <p:cNvSpPr>
              <a:spLocks/>
            </p:cNvSpPr>
            <p:nvPr userDrawn="1"/>
          </p:nvSpPr>
          <p:spPr bwMode="auto">
            <a:xfrm>
              <a:off x="4260" y="1798"/>
              <a:ext cx="346" cy="350"/>
            </a:xfrm>
            <a:custGeom>
              <a:avLst/>
              <a:gdLst>
                <a:gd name="T0" fmla="*/ 346 w 346"/>
                <a:gd name="T1" fmla="*/ 80 h 350"/>
                <a:gd name="T2" fmla="*/ 272 w 346"/>
                <a:gd name="T3" fmla="*/ 0 h 350"/>
                <a:gd name="T4" fmla="*/ 266 w 346"/>
                <a:gd name="T5" fmla="*/ 4 h 350"/>
                <a:gd name="T6" fmla="*/ 256 w 346"/>
                <a:gd name="T7" fmla="*/ 10 h 350"/>
                <a:gd name="T8" fmla="*/ 248 w 346"/>
                <a:gd name="T9" fmla="*/ 18 h 350"/>
                <a:gd name="T10" fmla="*/ 236 w 346"/>
                <a:gd name="T11" fmla="*/ 26 h 350"/>
                <a:gd name="T12" fmla="*/ 214 w 346"/>
                <a:gd name="T13" fmla="*/ 44 h 350"/>
                <a:gd name="T14" fmla="*/ 196 w 346"/>
                <a:gd name="T15" fmla="*/ 60 h 350"/>
                <a:gd name="T16" fmla="*/ 170 w 346"/>
                <a:gd name="T17" fmla="*/ 82 h 350"/>
                <a:gd name="T18" fmla="*/ 148 w 346"/>
                <a:gd name="T19" fmla="*/ 98 h 350"/>
                <a:gd name="T20" fmla="*/ 122 w 346"/>
                <a:gd name="T21" fmla="*/ 124 h 350"/>
                <a:gd name="T22" fmla="*/ 92 w 346"/>
                <a:gd name="T23" fmla="*/ 158 h 350"/>
                <a:gd name="T24" fmla="*/ 80 w 346"/>
                <a:gd name="T25" fmla="*/ 174 h 350"/>
                <a:gd name="T26" fmla="*/ 60 w 346"/>
                <a:gd name="T27" fmla="*/ 200 h 350"/>
                <a:gd name="T28" fmla="*/ 44 w 346"/>
                <a:gd name="T29" fmla="*/ 220 h 350"/>
                <a:gd name="T30" fmla="*/ 24 w 346"/>
                <a:gd name="T31" fmla="*/ 246 h 350"/>
                <a:gd name="T32" fmla="*/ 8 w 346"/>
                <a:gd name="T33" fmla="*/ 274 h 350"/>
                <a:gd name="T34" fmla="*/ 0 w 346"/>
                <a:gd name="T35" fmla="*/ 286 h 350"/>
                <a:gd name="T36" fmla="*/ 106 w 346"/>
                <a:gd name="T37" fmla="*/ 324 h 350"/>
                <a:gd name="T38" fmla="*/ 136 w 346"/>
                <a:gd name="T39" fmla="*/ 290 h 350"/>
                <a:gd name="T40" fmla="*/ 166 w 346"/>
                <a:gd name="T41" fmla="*/ 258 h 350"/>
                <a:gd name="T42" fmla="*/ 182 w 346"/>
                <a:gd name="T43" fmla="*/ 236 h 350"/>
                <a:gd name="T44" fmla="*/ 188 w 346"/>
                <a:gd name="T45" fmla="*/ 232 h 350"/>
                <a:gd name="T46" fmla="*/ 196 w 346"/>
                <a:gd name="T47" fmla="*/ 224 h 350"/>
                <a:gd name="T48" fmla="*/ 208 w 346"/>
                <a:gd name="T49" fmla="*/ 214 h 350"/>
                <a:gd name="T50" fmla="*/ 224 w 346"/>
                <a:gd name="T51" fmla="*/ 196 h 350"/>
                <a:gd name="T52" fmla="*/ 232 w 346"/>
                <a:gd name="T53" fmla="*/ 188 h 350"/>
                <a:gd name="T54" fmla="*/ 260 w 346"/>
                <a:gd name="T55" fmla="*/ 160 h 350"/>
                <a:gd name="T56" fmla="*/ 282 w 346"/>
                <a:gd name="T57" fmla="*/ 138 h 350"/>
                <a:gd name="T58" fmla="*/ 296 w 346"/>
                <a:gd name="T59" fmla="*/ 126 h 350"/>
                <a:gd name="T60" fmla="*/ 300 w 346"/>
                <a:gd name="T61" fmla="*/ 122 h 350"/>
                <a:gd name="T62" fmla="*/ 308 w 346"/>
                <a:gd name="T63" fmla="*/ 116 h 350"/>
                <a:gd name="T64" fmla="*/ 314 w 346"/>
                <a:gd name="T65" fmla="*/ 110 h 350"/>
                <a:gd name="T66" fmla="*/ 320 w 346"/>
                <a:gd name="T67" fmla="*/ 106 h 35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46" h="350">
                  <a:moveTo>
                    <a:pt x="322" y="102"/>
                  </a:moveTo>
                  <a:lnTo>
                    <a:pt x="346" y="80"/>
                  </a:lnTo>
                  <a:lnTo>
                    <a:pt x="272" y="0"/>
                  </a:lnTo>
                  <a:lnTo>
                    <a:pt x="268" y="2"/>
                  </a:lnTo>
                  <a:lnTo>
                    <a:pt x="266" y="4"/>
                  </a:lnTo>
                  <a:lnTo>
                    <a:pt x="262" y="8"/>
                  </a:lnTo>
                  <a:lnTo>
                    <a:pt x="256" y="10"/>
                  </a:lnTo>
                  <a:lnTo>
                    <a:pt x="252" y="14"/>
                  </a:lnTo>
                  <a:lnTo>
                    <a:pt x="248" y="18"/>
                  </a:lnTo>
                  <a:lnTo>
                    <a:pt x="244" y="20"/>
                  </a:lnTo>
                  <a:lnTo>
                    <a:pt x="236" y="26"/>
                  </a:lnTo>
                  <a:lnTo>
                    <a:pt x="224" y="34"/>
                  </a:lnTo>
                  <a:lnTo>
                    <a:pt x="214" y="44"/>
                  </a:lnTo>
                  <a:lnTo>
                    <a:pt x="204" y="50"/>
                  </a:lnTo>
                  <a:lnTo>
                    <a:pt x="196" y="60"/>
                  </a:lnTo>
                  <a:lnTo>
                    <a:pt x="182" y="70"/>
                  </a:lnTo>
                  <a:lnTo>
                    <a:pt x="170" y="82"/>
                  </a:lnTo>
                  <a:lnTo>
                    <a:pt x="160" y="90"/>
                  </a:lnTo>
                  <a:lnTo>
                    <a:pt x="148" y="98"/>
                  </a:lnTo>
                  <a:lnTo>
                    <a:pt x="134" y="112"/>
                  </a:lnTo>
                  <a:lnTo>
                    <a:pt x="122" y="124"/>
                  </a:lnTo>
                  <a:lnTo>
                    <a:pt x="108" y="140"/>
                  </a:lnTo>
                  <a:lnTo>
                    <a:pt x="92" y="158"/>
                  </a:lnTo>
                  <a:lnTo>
                    <a:pt x="88" y="164"/>
                  </a:lnTo>
                  <a:lnTo>
                    <a:pt x="80" y="174"/>
                  </a:lnTo>
                  <a:lnTo>
                    <a:pt x="70" y="186"/>
                  </a:lnTo>
                  <a:lnTo>
                    <a:pt x="60" y="200"/>
                  </a:lnTo>
                  <a:lnTo>
                    <a:pt x="50" y="212"/>
                  </a:lnTo>
                  <a:lnTo>
                    <a:pt x="44" y="220"/>
                  </a:lnTo>
                  <a:lnTo>
                    <a:pt x="34" y="232"/>
                  </a:lnTo>
                  <a:lnTo>
                    <a:pt x="24" y="246"/>
                  </a:lnTo>
                  <a:lnTo>
                    <a:pt x="16" y="262"/>
                  </a:lnTo>
                  <a:lnTo>
                    <a:pt x="8" y="274"/>
                  </a:lnTo>
                  <a:lnTo>
                    <a:pt x="2" y="282"/>
                  </a:lnTo>
                  <a:lnTo>
                    <a:pt x="0" y="286"/>
                  </a:lnTo>
                  <a:lnTo>
                    <a:pt x="84" y="350"/>
                  </a:lnTo>
                  <a:lnTo>
                    <a:pt x="106" y="324"/>
                  </a:lnTo>
                  <a:lnTo>
                    <a:pt x="124" y="304"/>
                  </a:lnTo>
                  <a:lnTo>
                    <a:pt x="136" y="290"/>
                  </a:lnTo>
                  <a:lnTo>
                    <a:pt x="150" y="272"/>
                  </a:lnTo>
                  <a:lnTo>
                    <a:pt x="166" y="258"/>
                  </a:lnTo>
                  <a:lnTo>
                    <a:pt x="182" y="238"/>
                  </a:lnTo>
                  <a:lnTo>
                    <a:pt x="182" y="236"/>
                  </a:lnTo>
                  <a:lnTo>
                    <a:pt x="186" y="234"/>
                  </a:lnTo>
                  <a:lnTo>
                    <a:pt x="188" y="232"/>
                  </a:lnTo>
                  <a:lnTo>
                    <a:pt x="192" y="228"/>
                  </a:lnTo>
                  <a:lnTo>
                    <a:pt x="196" y="224"/>
                  </a:lnTo>
                  <a:lnTo>
                    <a:pt x="202" y="220"/>
                  </a:lnTo>
                  <a:lnTo>
                    <a:pt x="208" y="214"/>
                  </a:lnTo>
                  <a:lnTo>
                    <a:pt x="216" y="206"/>
                  </a:lnTo>
                  <a:lnTo>
                    <a:pt x="224" y="196"/>
                  </a:lnTo>
                  <a:lnTo>
                    <a:pt x="230" y="190"/>
                  </a:lnTo>
                  <a:lnTo>
                    <a:pt x="232" y="188"/>
                  </a:lnTo>
                  <a:lnTo>
                    <a:pt x="250" y="170"/>
                  </a:lnTo>
                  <a:lnTo>
                    <a:pt x="260" y="160"/>
                  </a:lnTo>
                  <a:lnTo>
                    <a:pt x="272" y="150"/>
                  </a:lnTo>
                  <a:lnTo>
                    <a:pt x="282" y="138"/>
                  </a:lnTo>
                  <a:lnTo>
                    <a:pt x="296" y="128"/>
                  </a:lnTo>
                  <a:lnTo>
                    <a:pt x="296" y="126"/>
                  </a:lnTo>
                  <a:lnTo>
                    <a:pt x="298" y="124"/>
                  </a:lnTo>
                  <a:lnTo>
                    <a:pt x="300" y="122"/>
                  </a:lnTo>
                  <a:lnTo>
                    <a:pt x="304" y="118"/>
                  </a:lnTo>
                  <a:lnTo>
                    <a:pt x="308" y="116"/>
                  </a:lnTo>
                  <a:lnTo>
                    <a:pt x="310" y="112"/>
                  </a:lnTo>
                  <a:lnTo>
                    <a:pt x="314" y="110"/>
                  </a:lnTo>
                  <a:lnTo>
                    <a:pt x="316" y="108"/>
                  </a:lnTo>
                  <a:lnTo>
                    <a:pt x="320" y="106"/>
                  </a:lnTo>
                  <a:lnTo>
                    <a:pt x="322" y="102"/>
                  </a:lnTo>
                  <a:close/>
                </a:path>
              </a:pathLst>
            </a:custGeom>
            <a:solidFill>
              <a:srgbClr val="294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 sz="20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32" name="Freeform 32"/>
            <p:cNvSpPr>
              <a:spLocks/>
            </p:cNvSpPr>
            <p:nvPr userDrawn="1"/>
          </p:nvSpPr>
          <p:spPr bwMode="auto">
            <a:xfrm>
              <a:off x="4448" y="1990"/>
              <a:ext cx="564" cy="528"/>
            </a:xfrm>
            <a:custGeom>
              <a:avLst/>
              <a:gdLst>
                <a:gd name="T0" fmla="*/ 0 w 564"/>
                <a:gd name="T1" fmla="*/ 36 h 528"/>
                <a:gd name="T2" fmla="*/ 492 w 564"/>
                <a:gd name="T3" fmla="*/ 518 h 528"/>
                <a:gd name="T4" fmla="*/ 490 w 564"/>
                <a:gd name="T5" fmla="*/ 516 h 528"/>
                <a:gd name="T6" fmla="*/ 490 w 564"/>
                <a:gd name="T7" fmla="*/ 516 h 528"/>
                <a:gd name="T8" fmla="*/ 492 w 564"/>
                <a:gd name="T9" fmla="*/ 518 h 528"/>
                <a:gd name="T10" fmla="*/ 496 w 564"/>
                <a:gd name="T11" fmla="*/ 522 h 528"/>
                <a:gd name="T12" fmla="*/ 500 w 564"/>
                <a:gd name="T13" fmla="*/ 524 h 528"/>
                <a:gd name="T14" fmla="*/ 504 w 564"/>
                <a:gd name="T15" fmla="*/ 526 h 528"/>
                <a:gd name="T16" fmla="*/ 506 w 564"/>
                <a:gd name="T17" fmla="*/ 526 h 528"/>
                <a:gd name="T18" fmla="*/ 508 w 564"/>
                <a:gd name="T19" fmla="*/ 528 h 528"/>
                <a:gd name="T20" fmla="*/ 512 w 564"/>
                <a:gd name="T21" fmla="*/ 526 h 528"/>
                <a:gd name="T22" fmla="*/ 516 w 564"/>
                <a:gd name="T23" fmla="*/ 524 h 528"/>
                <a:gd name="T24" fmla="*/ 518 w 564"/>
                <a:gd name="T25" fmla="*/ 524 h 528"/>
                <a:gd name="T26" fmla="*/ 522 w 564"/>
                <a:gd name="T27" fmla="*/ 520 h 528"/>
                <a:gd name="T28" fmla="*/ 528 w 564"/>
                <a:gd name="T29" fmla="*/ 514 h 528"/>
                <a:gd name="T30" fmla="*/ 534 w 564"/>
                <a:gd name="T31" fmla="*/ 508 h 528"/>
                <a:gd name="T32" fmla="*/ 540 w 564"/>
                <a:gd name="T33" fmla="*/ 500 h 528"/>
                <a:gd name="T34" fmla="*/ 546 w 564"/>
                <a:gd name="T35" fmla="*/ 494 h 528"/>
                <a:gd name="T36" fmla="*/ 552 w 564"/>
                <a:gd name="T37" fmla="*/ 488 h 528"/>
                <a:gd name="T38" fmla="*/ 556 w 564"/>
                <a:gd name="T39" fmla="*/ 484 h 528"/>
                <a:gd name="T40" fmla="*/ 558 w 564"/>
                <a:gd name="T41" fmla="*/ 482 h 528"/>
                <a:gd name="T42" fmla="*/ 560 w 564"/>
                <a:gd name="T43" fmla="*/ 478 h 528"/>
                <a:gd name="T44" fmla="*/ 562 w 564"/>
                <a:gd name="T45" fmla="*/ 474 h 528"/>
                <a:gd name="T46" fmla="*/ 564 w 564"/>
                <a:gd name="T47" fmla="*/ 470 h 528"/>
                <a:gd name="T48" fmla="*/ 564 w 564"/>
                <a:gd name="T49" fmla="*/ 466 h 528"/>
                <a:gd name="T50" fmla="*/ 562 w 564"/>
                <a:gd name="T51" fmla="*/ 462 h 528"/>
                <a:gd name="T52" fmla="*/ 558 w 564"/>
                <a:gd name="T53" fmla="*/ 458 h 528"/>
                <a:gd name="T54" fmla="*/ 554 w 564"/>
                <a:gd name="T55" fmla="*/ 454 h 528"/>
                <a:gd name="T56" fmla="*/ 552 w 564"/>
                <a:gd name="T57" fmla="*/ 452 h 528"/>
                <a:gd name="T58" fmla="*/ 552 w 564"/>
                <a:gd name="T59" fmla="*/ 452 h 528"/>
                <a:gd name="T60" fmla="*/ 40 w 564"/>
                <a:gd name="T61" fmla="*/ 0 h 528"/>
                <a:gd name="T62" fmla="*/ 0 w 564"/>
                <a:gd name="T63" fmla="*/ 36 h 5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64" h="528">
                  <a:moveTo>
                    <a:pt x="0" y="36"/>
                  </a:moveTo>
                  <a:lnTo>
                    <a:pt x="492" y="518"/>
                  </a:lnTo>
                  <a:lnTo>
                    <a:pt x="490" y="516"/>
                  </a:lnTo>
                  <a:lnTo>
                    <a:pt x="492" y="518"/>
                  </a:lnTo>
                  <a:lnTo>
                    <a:pt x="496" y="522"/>
                  </a:lnTo>
                  <a:lnTo>
                    <a:pt x="500" y="524"/>
                  </a:lnTo>
                  <a:lnTo>
                    <a:pt x="504" y="526"/>
                  </a:lnTo>
                  <a:lnTo>
                    <a:pt x="506" y="526"/>
                  </a:lnTo>
                  <a:lnTo>
                    <a:pt x="508" y="528"/>
                  </a:lnTo>
                  <a:lnTo>
                    <a:pt x="512" y="526"/>
                  </a:lnTo>
                  <a:lnTo>
                    <a:pt x="516" y="524"/>
                  </a:lnTo>
                  <a:lnTo>
                    <a:pt x="518" y="524"/>
                  </a:lnTo>
                  <a:lnTo>
                    <a:pt x="522" y="520"/>
                  </a:lnTo>
                  <a:lnTo>
                    <a:pt x="528" y="514"/>
                  </a:lnTo>
                  <a:lnTo>
                    <a:pt x="534" y="508"/>
                  </a:lnTo>
                  <a:lnTo>
                    <a:pt x="540" y="500"/>
                  </a:lnTo>
                  <a:lnTo>
                    <a:pt x="546" y="494"/>
                  </a:lnTo>
                  <a:lnTo>
                    <a:pt x="552" y="488"/>
                  </a:lnTo>
                  <a:lnTo>
                    <a:pt x="556" y="484"/>
                  </a:lnTo>
                  <a:lnTo>
                    <a:pt x="558" y="482"/>
                  </a:lnTo>
                  <a:lnTo>
                    <a:pt x="560" y="478"/>
                  </a:lnTo>
                  <a:lnTo>
                    <a:pt x="562" y="474"/>
                  </a:lnTo>
                  <a:lnTo>
                    <a:pt x="564" y="470"/>
                  </a:lnTo>
                  <a:lnTo>
                    <a:pt x="564" y="466"/>
                  </a:lnTo>
                  <a:lnTo>
                    <a:pt x="562" y="462"/>
                  </a:lnTo>
                  <a:lnTo>
                    <a:pt x="558" y="458"/>
                  </a:lnTo>
                  <a:lnTo>
                    <a:pt x="554" y="454"/>
                  </a:lnTo>
                  <a:lnTo>
                    <a:pt x="552" y="452"/>
                  </a:lnTo>
                  <a:lnTo>
                    <a:pt x="4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294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 sz="20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33" name="Freeform 33"/>
            <p:cNvSpPr>
              <a:spLocks/>
            </p:cNvSpPr>
            <p:nvPr userDrawn="1"/>
          </p:nvSpPr>
          <p:spPr bwMode="auto">
            <a:xfrm>
              <a:off x="4738" y="1796"/>
              <a:ext cx="354" cy="342"/>
            </a:xfrm>
            <a:custGeom>
              <a:avLst/>
              <a:gdLst>
                <a:gd name="T0" fmla="*/ 80 w 354"/>
                <a:gd name="T1" fmla="*/ 0 h 342"/>
                <a:gd name="T2" fmla="*/ 0 w 354"/>
                <a:gd name="T3" fmla="*/ 82 h 342"/>
                <a:gd name="T4" fmla="*/ 180 w 354"/>
                <a:gd name="T5" fmla="*/ 258 h 342"/>
                <a:gd name="T6" fmla="*/ 354 w 354"/>
                <a:gd name="T7" fmla="*/ 342 h 342"/>
                <a:gd name="T8" fmla="*/ 266 w 354"/>
                <a:gd name="T9" fmla="*/ 178 h 342"/>
                <a:gd name="T10" fmla="*/ 80 w 354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4" h="342">
                  <a:moveTo>
                    <a:pt x="80" y="0"/>
                  </a:moveTo>
                  <a:lnTo>
                    <a:pt x="0" y="82"/>
                  </a:lnTo>
                  <a:lnTo>
                    <a:pt x="180" y="258"/>
                  </a:lnTo>
                  <a:lnTo>
                    <a:pt x="354" y="342"/>
                  </a:lnTo>
                  <a:lnTo>
                    <a:pt x="266" y="17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294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 sz="20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34" name="Freeform 34"/>
            <p:cNvSpPr>
              <a:spLocks/>
            </p:cNvSpPr>
            <p:nvPr userDrawn="1"/>
          </p:nvSpPr>
          <p:spPr bwMode="auto">
            <a:xfrm>
              <a:off x="4356" y="1878"/>
              <a:ext cx="620" cy="652"/>
            </a:xfrm>
            <a:custGeom>
              <a:avLst/>
              <a:gdLst>
                <a:gd name="T0" fmla="*/ 582 w 620"/>
                <a:gd name="T1" fmla="*/ 0 h 652"/>
                <a:gd name="T2" fmla="*/ 8 w 620"/>
                <a:gd name="T3" fmla="*/ 590 h 652"/>
                <a:gd name="T4" fmla="*/ 8 w 620"/>
                <a:gd name="T5" fmla="*/ 590 h 652"/>
                <a:gd name="T6" fmla="*/ 6 w 620"/>
                <a:gd name="T7" fmla="*/ 594 h 652"/>
                <a:gd name="T8" fmla="*/ 4 w 620"/>
                <a:gd name="T9" fmla="*/ 596 h 652"/>
                <a:gd name="T10" fmla="*/ 2 w 620"/>
                <a:gd name="T11" fmla="*/ 600 h 652"/>
                <a:gd name="T12" fmla="*/ 0 w 620"/>
                <a:gd name="T13" fmla="*/ 604 h 652"/>
                <a:gd name="T14" fmla="*/ 0 w 620"/>
                <a:gd name="T15" fmla="*/ 606 h 652"/>
                <a:gd name="T16" fmla="*/ 0 w 620"/>
                <a:gd name="T17" fmla="*/ 612 h 652"/>
                <a:gd name="T18" fmla="*/ 2 w 620"/>
                <a:gd name="T19" fmla="*/ 618 h 652"/>
                <a:gd name="T20" fmla="*/ 6 w 620"/>
                <a:gd name="T21" fmla="*/ 624 h 652"/>
                <a:gd name="T22" fmla="*/ 10 w 620"/>
                <a:gd name="T23" fmla="*/ 628 h 652"/>
                <a:gd name="T24" fmla="*/ 14 w 620"/>
                <a:gd name="T25" fmla="*/ 632 h 652"/>
                <a:gd name="T26" fmla="*/ 16 w 620"/>
                <a:gd name="T27" fmla="*/ 634 h 652"/>
                <a:gd name="T28" fmla="*/ 18 w 620"/>
                <a:gd name="T29" fmla="*/ 636 h 652"/>
                <a:gd name="T30" fmla="*/ 22 w 620"/>
                <a:gd name="T31" fmla="*/ 640 h 652"/>
                <a:gd name="T32" fmla="*/ 26 w 620"/>
                <a:gd name="T33" fmla="*/ 644 h 652"/>
                <a:gd name="T34" fmla="*/ 32 w 620"/>
                <a:gd name="T35" fmla="*/ 646 h 652"/>
                <a:gd name="T36" fmla="*/ 36 w 620"/>
                <a:gd name="T37" fmla="*/ 648 h 652"/>
                <a:gd name="T38" fmla="*/ 42 w 620"/>
                <a:gd name="T39" fmla="*/ 650 h 652"/>
                <a:gd name="T40" fmla="*/ 48 w 620"/>
                <a:gd name="T41" fmla="*/ 652 h 652"/>
                <a:gd name="T42" fmla="*/ 54 w 620"/>
                <a:gd name="T43" fmla="*/ 652 h 652"/>
                <a:gd name="T44" fmla="*/ 58 w 620"/>
                <a:gd name="T45" fmla="*/ 652 h 652"/>
                <a:gd name="T46" fmla="*/ 62 w 620"/>
                <a:gd name="T47" fmla="*/ 648 h 652"/>
                <a:gd name="T48" fmla="*/ 68 w 620"/>
                <a:gd name="T49" fmla="*/ 646 h 652"/>
                <a:gd name="T50" fmla="*/ 72 w 620"/>
                <a:gd name="T51" fmla="*/ 640 h 652"/>
                <a:gd name="T52" fmla="*/ 82 w 620"/>
                <a:gd name="T53" fmla="*/ 628 h 652"/>
                <a:gd name="T54" fmla="*/ 100 w 620"/>
                <a:gd name="T55" fmla="*/ 610 h 652"/>
                <a:gd name="T56" fmla="*/ 122 w 620"/>
                <a:gd name="T57" fmla="*/ 586 h 652"/>
                <a:gd name="T58" fmla="*/ 148 w 620"/>
                <a:gd name="T59" fmla="*/ 556 h 652"/>
                <a:gd name="T60" fmla="*/ 178 w 620"/>
                <a:gd name="T61" fmla="*/ 522 h 652"/>
                <a:gd name="T62" fmla="*/ 212 w 620"/>
                <a:gd name="T63" fmla="*/ 486 h 652"/>
                <a:gd name="T64" fmla="*/ 248 w 620"/>
                <a:gd name="T65" fmla="*/ 446 h 652"/>
                <a:gd name="T66" fmla="*/ 286 w 620"/>
                <a:gd name="T67" fmla="*/ 404 h 652"/>
                <a:gd name="T68" fmla="*/ 326 w 620"/>
                <a:gd name="T69" fmla="*/ 360 h 652"/>
                <a:gd name="T70" fmla="*/ 364 w 620"/>
                <a:gd name="T71" fmla="*/ 316 h 652"/>
                <a:gd name="T72" fmla="*/ 404 w 620"/>
                <a:gd name="T73" fmla="*/ 274 h 652"/>
                <a:gd name="T74" fmla="*/ 442 w 620"/>
                <a:gd name="T75" fmla="*/ 232 h 652"/>
                <a:gd name="T76" fmla="*/ 478 w 620"/>
                <a:gd name="T77" fmla="*/ 192 h 652"/>
                <a:gd name="T78" fmla="*/ 512 w 620"/>
                <a:gd name="T79" fmla="*/ 156 h 652"/>
                <a:gd name="T80" fmla="*/ 542 w 620"/>
                <a:gd name="T81" fmla="*/ 122 h 652"/>
                <a:gd name="T82" fmla="*/ 568 w 620"/>
                <a:gd name="T83" fmla="*/ 92 h 652"/>
                <a:gd name="T84" fmla="*/ 590 w 620"/>
                <a:gd name="T85" fmla="*/ 68 h 652"/>
                <a:gd name="T86" fmla="*/ 606 w 620"/>
                <a:gd name="T87" fmla="*/ 50 h 652"/>
                <a:gd name="T88" fmla="*/ 616 w 620"/>
                <a:gd name="T89" fmla="*/ 38 h 652"/>
                <a:gd name="T90" fmla="*/ 620 w 620"/>
                <a:gd name="T91" fmla="*/ 34 h 652"/>
                <a:gd name="T92" fmla="*/ 582 w 620"/>
                <a:gd name="T93" fmla="*/ 0 h 6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20" h="652">
                  <a:moveTo>
                    <a:pt x="582" y="0"/>
                  </a:moveTo>
                  <a:lnTo>
                    <a:pt x="8" y="590"/>
                  </a:lnTo>
                  <a:lnTo>
                    <a:pt x="6" y="594"/>
                  </a:lnTo>
                  <a:lnTo>
                    <a:pt x="4" y="596"/>
                  </a:lnTo>
                  <a:lnTo>
                    <a:pt x="2" y="600"/>
                  </a:lnTo>
                  <a:lnTo>
                    <a:pt x="0" y="604"/>
                  </a:lnTo>
                  <a:lnTo>
                    <a:pt x="0" y="606"/>
                  </a:lnTo>
                  <a:lnTo>
                    <a:pt x="0" y="612"/>
                  </a:lnTo>
                  <a:lnTo>
                    <a:pt x="2" y="618"/>
                  </a:lnTo>
                  <a:lnTo>
                    <a:pt x="6" y="624"/>
                  </a:lnTo>
                  <a:lnTo>
                    <a:pt x="10" y="628"/>
                  </a:lnTo>
                  <a:lnTo>
                    <a:pt x="14" y="632"/>
                  </a:lnTo>
                  <a:lnTo>
                    <a:pt x="16" y="634"/>
                  </a:lnTo>
                  <a:lnTo>
                    <a:pt x="18" y="636"/>
                  </a:lnTo>
                  <a:lnTo>
                    <a:pt x="22" y="640"/>
                  </a:lnTo>
                  <a:lnTo>
                    <a:pt x="26" y="644"/>
                  </a:lnTo>
                  <a:lnTo>
                    <a:pt x="32" y="646"/>
                  </a:lnTo>
                  <a:lnTo>
                    <a:pt x="36" y="648"/>
                  </a:lnTo>
                  <a:lnTo>
                    <a:pt x="42" y="650"/>
                  </a:lnTo>
                  <a:lnTo>
                    <a:pt x="48" y="652"/>
                  </a:lnTo>
                  <a:lnTo>
                    <a:pt x="54" y="652"/>
                  </a:lnTo>
                  <a:lnTo>
                    <a:pt x="58" y="652"/>
                  </a:lnTo>
                  <a:lnTo>
                    <a:pt x="62" y="648"/>
                  </a:lnTo>
                  <a:lnTo>
                    <a:pt x="68" y="646"/>
                  </a:lnTo>
                  <a:lnTo>
                    <a:pt x="72" y="640"/>
                  </a:lnTo>
                  <a:lnTo>
                    <a:pt x="82" y="628"/>
                  </a:lnTo>
                  <a:lnTo>
                    <a:pt x="100" y="610"/>
                  </a:lnTo>
                  <a:lnTo>
                    <a:pt x="122" y="586"/>
                  </a:lnTo>
                  <a:lnTo>
                    <a:pt x="148" y="556"/>
                  </a:lnTo>
                  <a:lnTo>
                    <a:pt x="178" y="522"/>
                  </a:lnTo>
                  <a:lnTo>
                    <a:pt x="212" y="486"/>
                  </a:lnTo>
                  <a:lnTo>
                    <a:pt x="248" y="446"/>
                  </a:lnTo>
                  <a:lnTo>
                    <a:pt x="286" y="404"/>
                  </a:lnTo>
                  <a:lnTo>
                    <a:pt x="326" y="360"/>
                  </a:lnTo>
                  <a:lnTo>
                    <a:pt x="364" y="316"/>
                  </a:lnTo>
                  <a:lnTo>
                    <a:pt x="404" y="274"/>
                  </a:lnTo>
                  <a:lnTo>
                    <a:pt x="442" y="232"/>
                  </a:lnTo>
                  <a:lnTo>
                    <a:pt x="478" y="192"/>
                  </a:lnTo>
                  <a:lnTo>
                    <a:pt x="512" y="156"/>
                  </a:lnTo>
                  <a:lnTo>
                    <a:pt x="542" y="122"/>
                  </a:lnTo>
                  <a:lnTo>
                    <a:pt x="568" y="92"/>
                  </a:lnTo>
                  <a:lnTo>
                    <a:pt x="590" y="68"/>
                  </a:lnTo>
                  <a:lnTo>
                    <a:pt x="606" y="50"/>
                  </a:lnTo>
                  <a:lnTo>
                    <a:pt x="616" y="38"/>
                  </a:lnTo>
                  <a:lnTo>
                    <a:pt x="620" y="34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294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 sz="20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35" name="Freeform 35"/>
            <p:cNvSpPr>
              <a:spLocks/>
            </p:cNvSpPr>
            <p:nvPr userDrawn="1"/>
          </p:nvSpPr>
          <p:spPr bwMode="auto">
            <a:xfrm>
              <a:off x="694" y="2154"/>
              <a:ext cx="736" cy="226"/>
            </a:xfrm>
            <a:custGeom>
              <a:avLst/>
              <a:gdLst>
                <a:gd name="T0" fmla="*/ 0 w 736"/>
                <a:gd name="T1" fmla="*/ 100 h 226"/>
                <a:gd name="T2" fmla="*/ 736 w 736"/>
                <a:gd name="T3" fmla="*/ 0 h 226"/>
                <a:gd name="T4" fmla="*/ 702 w 736"/>
                <a:gd name="T5" fmla="*/ 130 h 226"/>
                <a:gd name="T6" fmla="*/ 0 w 736"/>
                <a:gd name="T7" fmla="*/ 226 h 226"/>
                <a:gd name="T8" fmla="*/ 0 w 736"/>
                <a:gd name="T9" fmla="*/ 10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6" h="226">
                  <a:moveTo>
                    <a:pt x="0" y="100"/>
                  </a:moveTo>
                  <a:lnTo>
                    <a:pt x="736" y="0"/>
                  </a:lnTo>
                  <a:lnTo>
                    <a:pt x="702" y="130"/>
                  </a:lnTo>
                  <a:lnTo>
                    <a:pt x="0" y="22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294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 sz="20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36" name="Freeform 36"/>
            <p:cNvSpPr>
              <a:spLocks/>
            </p:cNvSpPr>
            <p:nvPr userDrawn="1"/>
          </p:nvSpPr>
          <p:spPr bwMode="auto">
            <a:xfrm>
              <a:off x="1450" y="1946"/>
              <a:ext cx="408" cy="184"/>
            </a:xfrm>
            <a:custGeom>
              <a:avLst/>
              <a:gdLst>
                <a:gd name="T0" fmla="*/ 38 w 408"/>
                <a:gd name="T1" fmla="*/ 48 h 184"/>
                <a:gd name="T2" fmla="*/ 408 w 408"/>
                <a:gd name="T3" fmla="*/ 0 h 184"/>
                <a:gd name="T4" fmla="*/ 408 w 408"/>
                <a:gd name="T5" fmla="*/ 128 h 184"/>
                <a:gd name="T6" fmla="*/ 0 w 408"/>
                <a:gd name="T7" fmla="*/ 184 h 184"/>
                <a:gd name="T8" fmla="*/ 38 w 408"/>
                <a:gd name="T9" fmla="*/ 48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8" h="184">
                  <a:moveTo>
                    <a:pt x="38" y="48"/>
                  </a:moveTo>
                  <a:lnTo>
                    <a:pt x="408" y="0"/>
                  </a:lnTo>
                  <a:lnTo>
                    <a:pt x="408" y="128"/>
                  </a:lnTo>
                  <a:lnTo>
                    <a:pt x="0" y="184"/>
                  </a:lnTo>
                  <a:lnTo>
                    <a:pt x="38" y="48"/>
                  </a:lnTo>
                  <a:close/>
                </a:path>
              </a:pathLst>
            </a:custGeom>
            <a:solidFill>
              <a:srgbClr val="294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 sz="20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37" name="Freeform 37"/>
            <p:cNvSpPr>
              <a:spLocks/>
            </p:cNvSpPr>
            <p:nvPr userDrawn="1"/>
          </p:nvSpPr>
          <p:spPr bwMode="auto">
            <a:xfrm>
              <a:off x="2354" y="1806"/>
              <a:ext cx="618" cy="700"/>
            </a:xfrm>
            <a:custGeom>
              <a:avLst/>
              <a:gdLst>
                <a:gd name="T0" fmla="*/ 4 w 618"/>
                <a:gd name="T1" fmla="*/ 416 h 700"/>
                <a:gd name="T2" fmla="*/ 4 w 618"/>
                <a:gd name="T3" fmla="*/ 394 h 700"/>
                <a:gd name="T4" fmla="*/ 0 w 618"/>
                <a:gd name="T5" fmla="*/ 370 h 700"/>
                <a:gd name="T6" fmla="*/ 0 w 618"/>
                <a:gd name="T7" fmla="*/ 344 h 700"/>
                <a:gd name="T8" fmla="*/ 0 w 618"/>
                <a:gd name="T9" fmla="*/ 310 h 700"/>
                <a:gd name="T10" fmla="*/ 4 w 618"/>
                <a:gd name="T11" fmla="*/ 286 h 700"/>
                <a:gd name="T12" fmla="*/ 6 w 618"/>
                <a:gd name="T13" fmla="*/ 266 h 700"/>
                <a:gd name="T14" fmla="*/ 14 w 618"/>
                <a:gd name="T15" fmla="*/ 244 h 700"/>
                <a:gd name="T16" fmla="*/ 20 w 618"/>
                <a:gd name="T17" fmla="*/ 222 h 700"/>
                <a:gd name="T18" fmla="*/ 30 w 618"/>
                <a:gd name="T19" fmla="*/ 200 h 700"/>
                <a:gd name="T20" fmla="*/ 38 w 618"/>
                <a:gd name="T21" fmla="*/ 184 h 700"/>
                <a:gd name="T22" fmla="*/ 48 w 618"/>
                <a:gd name="T23" fmla="*/ 166 h 700"/>
                <a:gd name="T24" fmla="*/ 56 w 618"/>
                <a:gd name="T25" fmla="*/ 152 h 700"/>
                <a:gd name="T26" fmla="*/ 68 w 618"/>
                <a:gd name="T27" fmla="*/ 138 h 700"/>
                <a:gd name="T28" fmla="*/ 76 w 618"/>
                <a:gd name="T29" fmla="*/ 128 h 700"/>
                <a:gd name="T30" fmla="*/ 86 w 618"/>
                <a:gd name="T31" fmla="*/ 112 h 700"/>
                <a:gd name="T32" fmla="*/ 102 w 618"/>
                <a:gd name="T33" fmla="*/ 98 h 700"/>
                <a:gd name="T34" fmla="*/ 122 w 618"/>
                <a:gd name="T35" fmla="*/ 76 h 700"/>
                <a:gd name="T36" fmla="*/ 142 w 618"/>
                <a:gd name="T37" fmla="*/ 64 h 700"/>
                <a:gd name="T38" fmla="*/ 162 w 618"/>
                <a:gd name="T39" fmla="*/ 50 h 700"/>
                <a:gd name="T40" fmla="*/ 178 w 618"/>
                <a:gd name="T41" fmla="*/ 40 h 700"/>
                <a:gd name="T42" fmla="*/ 196 w 618"/>
                <a:gd name="T43" fmla="*/ 30 h 700"/>
                <a:gd name="T44" fmla="*/ 220 w 618"/>
                <a:gd name="T45" fmla="*/ 20 h 700"/>
                <a:gd name="T46" fmla="*/ 240 w 618"/>
                <a:gd name="T47" fmla="*/ 14 h 700"/>
                <a:gd name="T48" fmla="*/ 262 w 618"/>
                <a:gd name="T49" fmla="*/ 10 h 700"/>
                <a:gd name="T50" fmla="*/ 284 w 618"/>
                <a:gd name="T51" fmla="*/ 6 h 700"/>
                <a:gd name="T52" fmla="*/ 310 w 618"/>
                <a:gd name="T53" fmla="*/ 2 h 700"/>
                <a:gd name="T54" fmla="*/ 338 w 618"/>
                <a:gd name="T55" fmla="*/ 0 h 700"/>
                <a:gd name="T56" fmla="*/ 362 w 618"/>
                <a:gd name="T57" fmla="*/ 0 h 700"/>
                <a:gd name="T58" fmla="*/ 618 w 618"/>
                <a:gd name="T59" fmla="*/ 140 h 700"/>
                <a:gd name="T60" fmla="*/ 382 w 618"/>
                <a:gd name="T61" fmla="*/ 140 h 700"/>
                <a:gd name="T62" fmla="*/ 334 w 618"/>
                <a:gd name="T63" fmla="*/ 146 h 700"/>
                <a:gd name="T64" fmla="*/ 288 w 618"/>
                <a:gd name="T65" fmla="*/ 162 h 700"/>
                <a:gd name="T66" fmla="*/ 254 w 618"/>
                <a:gd name="T67" fmla="*/ 180 h 700"/>
                <a:gd name="T68" fmla="*/ 222 w 618"/>
                <a:gd name="T69" fmla="*/ 204 h 700"/>
                <a:gd name="T70" fmla="*/ 200 w 618"/>
                <a:gd name="T71" fmla="*/ 226 h 700"/>
                <a:gd name="T72" fmla="*/ 178 w 618"/>
                <a:gd name="T73" fmla="*/ 258 h 700"/>
                <a:gd name="T74" fmla="*/ 170 w 618"/>
                <a:gd name="T75" fmla="*/ 284 h 700"/>
                <a:gd name="T76" fmla="*/ 162 w 618"/>
                <a:gd name="T77" fmla="*/ 310 h 700"/>
                <a:gd name="T78" fmla="*/ 158 w 618"/>
                <a:gd name="T79" fmla="*/ 340 h 700"/>
                <a:gd name="T80" fmla="*/ 158 w 618"/>
                <a:gd name="T81" fmla="*/ 382 h 700"/>
                <a:gd name="T82" fmla="*/ 166 w 618"/>
                <a:gd name="T83" fmla="*/ 408 h 700"/>
                <a:gd name="T84" fmla="*/ 174 w 618"/>
                <a:gd name="T85" fmla="*/ 434 h 700"/>
                <a:gd name="T86" fmla="*/ 194 w 618"/>
                <a:gd name="T87" fmla="*/ 472 h 700"/>
                <a:gd name="T88" fmla="*/ 220 w 618"/>
                <a:gd name="T89" fmla="*/ 496 h 700"/>
                <a:gd name="T90" fmla="*/ 248 w 618"/>
                <a:gd name="T91" fmla="*/ 510 h 700"/>
                <a:gd name="T92" fmla="*/ 272 w 618"/>
                <a:gd name="T93" fmla="*/ 522 h 700"/>
                <a:gd name="T94" fmla="*/ 298 w 618"/>
                <a:gd name="T95" fmla="*/ 530 h 700"/>
                <a:gd name="T96" fmla="*/ 452 w 618"/>
                <a:gd name="T97" fmla="*/ 198 h 700"/>
                <a:gd name="T98" fmla="*/ 368 w 618"/>
                <a:gd name="T99" fmla="*/ 698 h 700"/>
                <a:gd name="T100" fmla="*/ 220 w 618"/>
                <a:gd name="T101" fmla="*/ 700 h 7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18" h="700">
                  <a:moveTo>
                    <a:pt x="10" y="430"/>
                  </a:moveTo>
                  <a:lnTo>
                    <a:pt x="6" y="420"/>
                  </a:lnTo>
                  <a:lnTo>
                    <a:pt x="4" y="416"/>
                  </a:lnTo>
                  <a:lnTo>
                    <a:pt x="4" y="410"/>
                  </a:lnTo>
                  <a:lnTo>
                    <a:pt x="4" y="404"/>
                  </a:lnTo>
                  <a:lnTo>
                    <a:pt x="4" y="394"/>
                  </a:lnTo>
                  <a:lnTo>
                    <a:pt x="2" y="386"/>
                  </a:lnTo>
                  <a:lnTo>
                    <a:pt x="2" y="378"/>
                  </a:lnTo>
                  <a:lnTo>
                    <a:pt x="0" y="370"/>
                  </a:lnTo>
                  <a:lnTo>
                    <a:pt x="0" y="358"/>
                  </a:lnTo>
                  <a:lnTo>
                    <a:pt x="0" y="352"/>
                  </a:lnTo>
                  <a:lnTo>
                    <a:pt x="0" y="344"/>
                  </a:lnTo>
                  <a:lnTo>
                    <a:pt x="0" y="334"/>
                  </a:lnTo>
                  <a:lnTo>
                    <a:pt x="0" y="322"/>
                  </a:lnTo>
                  <a:lnTo>
                    <a:pt x="0" y="310"/>
                  </a:lnTo>
                  <a:lnTo>
                    <a:pt x="2" y="302"/>
                  </a:lnTo>
                  <a:lnTo>
                    <a:pt x="4" y="292"/>
                  </a:lnTo>
                  <a:lnTo>
                    <a:pt x="4" y="286"/>
                  </a:lnTo>
                  <a:lnTo>
                    <a:pt x="6" y="278"/>
                  </a:lnTo>
                  <a:lnTo>
                    <a:pt x="6" y="270"/>
                  </a:lnTo>
                  <a:lnTo>
                    <a:pt x="6" y="266"/>
                  </a:lnTo>
                  <a:lnTo>
                    <a:pt x="8" y="260"/>
                  </a:lnTo>
                  <a:lnTo>
                    <a:pt x="10" y="252"/>
                  </a:lnTo>
                  <a:lnTo>
                    <a:pt x="14" y="244"/>
                  </a:lnTo>
                  <a:lnTo>
                    <a:pt x="16" y="236"/>
                  </a:lnTo>
                  <a:lnTo>
                    <a:pt x="18" y="230"/>
                  </a:lnTo>
                  <a:lnTo>
                    <a:pt x="20" y="222"/>
                  </a:lnTo>
                  <a:lnTo>
                    <a:pt x="22" y="216"/>
                  </a:lnTo>
                  <a:lnTo>
                    <a:pt x="26" y="208"/>
                  </a:lnTo>
                  <a:lnTo>
                    <a:pt x="30" y="200"/>
                  </a:lnTo>
                  <a:lnTo>
                    <a:pt x="34" y="194"/>
                  </a:lnTo>
                  <a:lnTo>
                    <a:pt x="34" y="190"/>
                  </a:lnTo>
                  <a:lnTo>
                    <a:pt x="38" y="184"/>
                  </a:lnTo>
                  <a:lnTo>
                    <a:pt x="40" y="178"/>
                  </a:lnTo>
                  <a:lnTo>
                    <a:pt x="44" y="172"/>
                  </a:lnTo>
                  <a:lnTo>
                    <a:pt x="48" y="166"/>
                  </a:lnTo>
                  <a:lnTo>
                    <a:pt x="50" y="162"/>
                  </a:lnTo>
                  <a:lnTo>
                    <a:pt x="52" y="158"/>
                  </a:lnTo>
                  <a:lnTo>
                    <a:pt x="56" y="152"/>
                  </a:lnTo>
                  <a:lnTo>
                    <a:pt x="60" y="144"/>
                  </a:lnTo>
                  <a:lnTo>
                    <a:pt x="64" y="140"/>
                  </a:lnTo>
                  <a:lnTo>
                    <a:pt x="68" y="138"/>
                  </a:lnTo>
                  <a:lnTo>
                    <a:pt x="68" y="136"/>
                  </a:lnTo>
                  <a:lnTo>
                    <a:pt x="72" y="130"/>
                  </a:lnTo>
                  <a:lnTo>
                    <a:pt x="76" y="128"/>
                  </a:lnTo>
                  <a:lnTo>
                    <a:pt x="78" y="122"/>
                  </a:lnTo>
                  <a:lnTo>
                    <a:pt x="82" y="118"/>
                  </a:lnTo>
                  <a:lnTo>
                    <a:pt x="86" y="112"/>
                  </a:lnTo>
                  <a:lnTo>
                    <a:pt x="92" y="106"/>
                  </a:lnTo>
                  <a:lnTo>
                    <a:pt x="98" y="102"/>
                  </a:lnTo>
                  <a:lnTo>
                    <a:pt x="102" y="98"/>
                  </a:lnTo>
                  <a:lnTo>
                    <a:pt x="110" y="88"/>
                  </a:lnTo>
                  <a:lnTo>
                    <a:pt x="118" y="80"/>
                  </a:lnTo>
                  <a:lnTo>
                    <a:pt x="122" y="76"/>
                  </a:lnTo>
                  <a:lnTo>
                    <a:pt x="130" y="70"/>
                  </a:lnTo>
                  <a:lnTo>
                    <a:pt x="136" y="66"/>
                  </a:lnTo>
                  <a:lnTo>
                    <a:pt x="142" y="64"/>
                  </a:lnTo>
                  <a:lnTo>
                    <a:pt x="150" y="58"/>
                  </a:lnTo>
                  <a:lnTo>
                    <a:pt x="156" y="54"/>
                  </a:lnTo>
                  <a:lnTo>
                    <a:pt x="162" y="50"/>
                  </a:lnTo>
                  <a:lnTo>
                    <a:pt x="168" y="44"/>
                  </a:lnTo>
                  <a:lnTo>
                    <a:pt x="172" y="42"/>
                  </a:lnTo>
                  <a:lnTo>
                    <a:pt x="178" y="40"/>
                  </a:lnTo>
                  <a:lnTo>
                    <a:pt x="182" y="36"/>
                  </a:lnTo>
                  <a:lnTo>
                    <a:pt x="190" y="32"/>
                  </a:lnTo>
                  <a:lnTo>
                    <a:pt x="196" y="30"/>
                  </a:lnTo>
                  <a:lnTo>
                    <a:pt x="204" y="28"/>
                  </a:lnTo>
                  <a:lnTo>
                    <a:pt x="212" y="24"/>
                  </a:lnTo>
                  <a:lnTo>
                    <a:pt x="220" y="20"/>
                  </a:lnTo>
                  <a:lnTo>
                    <a:pt x="228" y="18"/>
                  </a:lnTo>
                  <a:lnTo>
                    <a:pt x="234" y="16"/>
                  </a:lnTo>
                  <a:lnTo>
                    <a:pt x="240" y="14"/>
                  </a:lnTo>
                  <a:lnTo>
                    <a:pt x="246" y="12"/>
                  </a:lnTo>
                  <a:lnTo>
                    <a:pt x="252" y="12"/>
                  </a:lnTo>
                  <a:lnTo>
                    <a:pt x="262" y="10"/>
                  </a:lnTo>
                  <a:lnTo>
                    <a:pt x="270" y="6"/>
                  </a:lnTo>
                  <a:lnTo>
                    <a:pt x="276" y="6"/>
                  </a:lnTo>
                  <a:lnTo>
                    <a:pt x="284" y="6"/>
                  </a:lnTo>
                  <a:lnTo>
                    <a:pt x="292" y="2"/>
                  </a:lnTo>
                  <a:lnTo>
                    <a:pt x="304" y="2"/>
                  </a:lnTo>
                  <a:lnTo>
                    <a:pt x="310" y="2"/>
                  </a:lnTo>
                  <a:lnTo>
                    <a:pt x="318" y="2"/>
                  </a:lnTo>
                  <a:lnTo>
                    <a:pt x="332" y="0"/>
                  </a:lnTo>
                  <a:lnTo>
                    <a:pt x="338" y="0"/>
                  </a:lnTo>
                  <a:lnTo>
                    <a:pt x="344" y="0"/>
                  </a:lnTo>
                  <a:lnTo>
                    <a:pt x="352" y="0"/>
                  </a:lnTo>
                  <a:lnTo>
                    <a:pt x="362" y="0"/>
                  </a:lnTo>
                  <a:lnTo>
                    <a:pt x="372" y="0"/>
                  </a:lnTo>
                  <a:lnTo>
                    <a:pt x="618" y="0"/>
                  </a:lnTo>
                  <a:lnTo>
                    <a:pt x="618" y="140"/>
                  </a:lnTo>
                  <a:lnTo>
                    <a:pt x="426" y="140"/>
                  </a:lnTo>
                  <a:lnTo>
                    <a:pt x="402" y="140"/>
                  </a:lnTo>
                  <a:lnTo>
                    <a:pt x="382" y="140"/>
                  </a:lnTo>
                  <a:lnTo>
                    <a:pt x="362" y="142"/>
                  </a:lnTo>
                  <a:lnTo>
                    <a:pt x="348" y="144"/>
                  </a:lnTo>
                  <a:lnTo>
                    <a:pt x="334" y="146"/>
                  </a:lnTo>
                  <a:lnTo>
                    <a:pt x="318" y="152"/>
                  </a:lnTo>
                  <a:lnTo>
                    <a:pt x="304" y="156"/>
                  </a:lnTo>
                  <a:lnTo>
                    <a:pt x="288" y="162"/>
                  </a:lnTo>
                  <a:lnTo>
                    <a:pt x="274" y="166"/>
                  </a:lnTo>
                  <a:lnTo>
                    <a:pt x="264" y="174"/>
                  </a:lnTo>
                  <a:lnTo>
                    <a:pt x="254" y="180"/>
                  </a:lnTo>
                  <a:lnTo>
                    <a:pt x="242" y="188"/>
                  </a:lnTo>
                  <a:lnTo>
                    <a:pt x="230" y="196"/>
                  </a:lnTo>
                  <a:lnTo>
                    <a:pt x="222" y="204"/>
                  </a:lnTo>
                  <a:lnTo>
                    <a:pt x="212" y="210"/>
                  </a:lnTo>
                  <a:lnTo>
                    <a:pt x="206" y="218"/>
                  </a:lnTo>
                  <a:lnTo>
                    <a:pt x="200" y="226"/>
                  </a:lnTo>
                  <a:lnTo>
                    <a:pt x="192" y="236"/>
                  </a:lnTo>
                  <a:lnTo>
                    <a:pt x="184" y="248"/>
                  </a:lnTo>
                  <a:lnTo>
                    <a:pt x="178" y="258"/>
                  </a:lnTo>
                  <a:lnTo>
                    <a:pt x="174" y="268"/>
                  </a:lnTo>
                  <a:lnTo>
                    <a:pt x="172" y="276"/>
                  </a:lnTo>
                  <a:lnTo>
                    <a:pt x="170" y="284"/>
                  </a:lnTo>
                  <a:lnTo>
                    <a:pt x="166" y="294"/>
                  </a:lnTo>
                  <a:lnTo>
                    <a:pt x="162" y="304"/>
                  </a:lnTo>
                  <a:lnTo>
                    <a:pt x="162" y="310"/>
                  </a:lnTo>
                  <a:lnTo>
                    <a:pt x="160" y="318"/>
                  </a:lnTo>
                  <a:lnTo>
                    <a:pt x="158" y="328"/>
                  </a:lnTo>
                  <a:lnTo>
                    <a:pt x="158" y="340"/>
                  </a:lnTo>
                  <a:lnTo>
                    <a:pt x="158" y="352"/>
                  </a:lnTo>
                  <a:lnTo>
                    <a:pt x="158" y="362"/>
                  </a:lnTo>
                  <a:lnTo>
                    <a:pt x="158" y="382"/>
                  </a:lnTo>
                  <a:lnTo>
                    <a:pt x="160" y="392"/>
                  </a:lnTo>
                  <a:lnTo>
                    <a:pt x="162" y="400"/>
                  </a:lnTo>
                  <a:lnTo>
                    <a:pt x="166" y="408"/>
                  </a:lnTo>
                  <a:lnTo>
                    <a:pt x="168" y="418"/>
                  </a:lnTo>
                  <a:lnTo>
                    <a:pt x="170" y="426"/>
                  </a:lnTo>
                  <a:lnTo>
                    <a:pt x="174" y="434"/>
                  </a:lnTo>
                  <a:lnTo>
                    <a:pt x="180" y="448"/>
                  </a:lnTo>
                  <a:lnTo>
                    <a:pt x="188" y="460"/>
                  </a:lnTo>
                  <a:lnTo>
                    <a:pt x="194" y="472"/>
                  </a:lnTo>
                  <a:lnTo>
                    <a:pt x="206" y="480"/>
                  </a:lnTo>
                  <a:lnTo>
                    <a:pt x="212" y="488"/>
                  </a:lnTo>
                  <a:lnTo>
                    <a:pt x="220" y="496"/>
                  </a:lnTo>
                  <a:lnTo>
                    <a:pt x="230" y="500"/>
                  </a:lnTo>
                  <a:lnTo>
                    <a:pt x="240" y="506"/>
                  </a:lnTo>
                  <a:lnTo>
                    <a:pt x="248" y="510"/>
                  </a:lnTo>
                  <a:lnTo>
                    <a:pt x="254" y="514"/>
                  </a:lnTo>
                  <a:lnTo>
                    <a:pt x="264" y="518"/>
                  </a:lnTo>
                  <a:lnTo>
                    <a:pt x="272" y="522"/>
                  </a:lnTo>
                  <a:lnTo>
                    <a:pt x="278" y="526"/>
                  </a:lnTo>
                  <a:lnTo>
                    <a:pt x="290" y="530"/>
                  </a:lnTo>
                  <a:lnTo>
                    <a:pt x="298" y="530"/>
                  </a:lnTo>
                  <a:lnTo>
                    <a:pt x="308" y="530"/>
                  </a:lnTo>
                  <a:lnTo>
                    <a:pt x="452" y="530"/>
                  </a:lnTo>
                  <a:lnTo>
                    <a:pt x="452" y="198"/>
                  </a:lnTo>
                  <a:lnTo>
                    <a:pt x="618" y="198"/>
                  </a:lnTo>
                  <a:lnTo>
                    <a:pt x="618" y="698"/>
                  </a:lnTo>
                  <a:lnTo>
                    <a:pt x="368" y="698"/>
                  </a:lnTo>
                  <a:lnTo>
                    <a:pt x="332" y="698"/>
                  </a:lnTo>
                  <a:lnTo>
                    <a:pt x="316" y="698"/>
                  </a:lnTo>
                  <a:lnTo>
                    <a:pt x="220" y="700"/>
                  </a:lnTo>
                  <a:lnTo>
                    <a:pt x="10" y="430"/>
                  </a:lnTo>
                  <a:close/>
                </a:path>
              </a:pathLst>
            </a:custGeom>
            <a:solidFill>
              <a:srgbClr val="294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 sz="20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38" name="Freeform 38"/>
            <p:cNvSpPr>
              <a:spLocks/>
            </p:cNvSpPr>
            <p:nvPr userDrawn="1"/>
          </p:nvSpPr>
          <p:spPr bwMode="auto">
            <a:xfrm>
              <a:off x="1984" y="1802"/>
              <a:ext cx="496" cy="704"/>
            </a:xfrm>
            <a:custGeom>
              <a:avLst/>
              <a:gdLst>
                <a:gd name="T0" fmla="*/ 496 w 496"/>
                <a:gd name="T1" fmla="*/ 704 h 704"/>
                <a:gd name="T2" fmla="*/ 0 w 496"/>
                <a:gd name="T3" fmla="*/ 704 h 704"/>
                <a:gd name="T4" fmla="*/ 4 w 496"/>
                <a:gd name="T5" fmla="*/ 0 h 704"/>
                <a:gd name="T6" fmla="*/ 184 w 496"/>
                <a:gd name="T7" fmla="*/ 0 h 704"/>
                <a:gd name="T8" fmla="*/ 184 w 496"/>
                <a:gd name="T9" fmla="*/ 536 h 704"/>
                <a:gd name="T10" fmla="*/ 366 w 496"/>
                <a:gd name="T11" fmla="*/ 536 h 704"/>
                <a:gd name="T12" fmla="*/ 496 w 496"/>
                <a:gd name="T13" fmla="*/ 704 h 7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6" h="704">
                  <a:moveTo>
                    <a:pt x="496" y="704"/>
                  </a:moveTo>
                  <a:lnTo>
                    <a:pt x="0" y="704"/>
                  </a:lnTo>
                  <a:lnTo>
                    <a:pt x="4" y="0"/>
                  </a:lnTo>
                  <a:lnTo>
                    <a:pt x="184" y="0"/>
                  </a:lnTo>
                  <a:lnTo>
                    <a:pt x="184" y="536"/>
                  </a:lnTo>
                  <a:lnTo>
                    <a:pt x="366" y="536"/>
                  </a:lnTo>
                  <a:lnTo>
                    <a:pt x="496" y="704"/>
                  </a:lnTo>
                  <a:close/>
                </a:path>
              </a:pathLst>
            </a:custGeom>
            <a:solidFill>
              <a:srgbClr val="294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 sz="20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39" name="Freeform 39"/>
            <p:cNvSpPr>
              <a:spLocks/>
            </p:cNvSpPr>
            <p:nvPr userDrawn="1"/>
          </p:nvSpPr>
          <p:spPr bwMode="auto">
            <a:xfrm>
              <a:off x="3450" y="2506"/>
              <a:ext cx="184" cy="2"/>
            </a:xfrm>
            <a:custGeom>
              <a:avLst/>
              <a:gdLst>
                <a:gd name="T0" fmla="*/ 184 w 184"/>
                <a:gd name="T1" fmla="*/ 2 h 2"/>
                <a:gd name="T2" fmla="*/ 0 w 184"/>
                <a:gd name="T3" fmla="*/ 0 h 2"/>
                <a:gd name="T4" fmla="*/ 6 w 184"/>
                <a:gd name="T5" fmla="*/ 0 h 2"/>
                <a:gd name="T6" fmla="*/ 26 w 184"/>
                <a:gd name="T7" fmla="*/ 0 h 2"/>
                <a:gd name="T8" fmla="*/ 54 w 184"/>
                <a:gd name="T9" fmla="*/ 0 h 2"/>
                <a:gd name="T10" fmla="*/ 90 w 184"/>
                <a:gd name="T11" fmla="*/ 0 h 2"/>
                <a:gd name="T12" fmla="*/ 136 w 184"/>
                <a:gd name="T13" fmla="*/ 0 h 2"/>
                <a:gd name="T14" fmla="*/ 184 w 184"/>
                <a:gd name="T15" fmla="*/ 2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4" h="2">
                  <a:moveTo>
                    <a:pt x="184" y="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26" y="0"/>
                  </a:lnTo>
                  <a:lnTo>
                    <a:pt x="54" y="0"/>
                  </a:lnTo>
                  <a:lnTo>
                    <a:pt x="90" y="0"/>
                  </a:lnTo>
                  <a:lnTo>
                    <a:pt x="136" y="0"/>
                  </a:lnTo>
                  <a:lnTo>
                    <a:pt x="18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 sz="20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40" name="Freeform 40"/>
            <p:cNvSpPr>
              <a:spLocks noEditPoints="1"/>
            </p:cNvSpPr>
            <p:nvPr userDrawn="1"/>
          </p:nvSpPr>
          <p:spPr bwMode="auto">
            <a:xfrm>
              <a:off x="3044" y="1808"/>
              <a:ext cx="592" cy="700"/>
            </a:xfrm>
            <a:custGeom>
              <a:avLst/>
              <a:gdLst>
                <a:gd name="T0" fmla="*/ 302 w 592"/>
                <a:gd name="T1" fmla="*/ 258 h 700"/>
                <a:gd name="T2" fmla="*/ 338 w 592"/>
                <a:gd name="T3" fmla="*/ 250 h 700"/>
                <a:gd name="T4" fmla="*/ 368 w 592"/>
                <a:gd name="T5" fmla="*/ 234 h 700"/>
                <a:gd name="T6" fmla="*/ 380 w 592"/>
                <a:gd name="T7" fmla="*/ 202 h 700"/>
                <a:gd name="T8" fmla="*/ 364 w 592"/>
                <a:gd name="T9" fmla="*/ 164 h 700"/>
                <a:gd name="T10" fmla="*/ 334 w 592"/>
                <a:gd name="T11" fmla="*/ 146 h 700"/>
                <a:gd name="T12" fmla="*/ 302 w 592"/>
                <a:gd name="T13" fmla="*/ 140 h 700"/>
                <a:gd name="T14" fmla="*/ 288 w 592"/>
                <a:gd name="T15" fmla="*/ 138 h 700"/>
                <a:gd name="T16" fmla="*/ 266 w 592"/>
                <a:gd name="T17" fmla="*/ 138 h 700"/>
                <a:gd name="T18" fmla="*/ 220 w 592"/>
                <a:gd name="T19" fmla="*/ 138 h 700"/>
                <a:gd name="T20" fmla="*/ 178 w 592"/>
                <a:gd name="T21" fmla="*/ 140 h 700"/>
                <a:gd name="T22" fmla="*/ 170 w 592"/>
                <a:gd name="T23" fmla="*/ 258 h 700"/>
                <a:gd name="T24" fmla="*/ 190 w 592"/>
                <a:gd name="T25" fmla="*/ 260 h 700"/>
                <a:gd name="T26" fmla="*/ 234 w 592"/>
                <a:gd name="T27" fmla="*/ 260 h 700"/>
                <a:gd name="T28" fmla="*/ 274 w 592"/>
                <a:gd name="T29" fmla="*/ 260 h 700"/>
                <a:gd name="T30" fmla="*/ 468 w 592"/>
                <a:gd name="T31" fmla="*/ 538 h 700"/>
                <a:gd name="T32" fmla="*/ 516 w 592"/>
                <a:gd name="T33" fmla="*/ 594 h 700"/>
                <a:gd name="T34" fmla="*/ 554 w 592"/>
                <a:gd name="T35" fmla="*/ 646 h 700"/>
                <a:gd name="T36" fmla="*/ 582 w 592"/>
                <a:gd name="T37" fmla="*/ 682 h 700"/>
                <a:gd name="T38" fmla="*/ 592 w 592"/>
                <a:gd name="T39" fmla="*/ 698 h 700"/>
                <a:gd name="T40" fmla="*/ 290 w 592"/>
                <a:gd name="T41" fmla="*/ 556 h 700"/>
                <a:gd name="T42" fmla="*/ 248 w 592"/>
                <a:gd name="T43" fmla="*/ 500 h 700"/>
                <a:gd name="T44" fmla="*/ 210 w 592"/>
                <a:gd name="T45" fmla="*/ 450 h 700"/>
                <a:gd name="T46" fmla="*/ 180 w 592"/>
                <a:gd name="T47" fmla="*/ 412 h 700"/>
                <a:gd name="T48" fmla="*/ 170 w 592"/>
                <a:gd name="T49" fmla="*/ 398 h 700"/>
                <a:gd name="T50" fmla="*/ 170 w 592"/>
                <a:gd name="T51" fmla="*/ 700 h 700"/>
                <a:gd name="T52" fmla="*/ 0 w 592"/>
                <a:gd name="T53" fmla="*/ 0 h 700"/>
                <a:gd name="T54" fmla="*/ 24 w 592"/>
                <a:gd name="T55" fmla="*/ 0 h 700"/>
                <a:gd name="T56" fmla="*/ 80 w 592"/>
                <a:gd name="T57" fmla="*/ 2 h 700"/>
                <a:gd name="T58" fmla="*/ 150 w 592"/>
                <a:gd name="T59" fmla="*/ 2 h 700"/>
                <a:gd name="T60" fmla="*/ 218 w 592"/>
                <a:gd name="T61" fmla="*/ 2 h 700"/>
                <a:gd name="T62" fmla="*/ 290 w 592"/>
                <a:gd name="T63" fmla="*/ 2 h 700"/>
                <a:gd name="T64" fmla="*/ 350 w 592"/>
                <a:gd name="T65" fmla="*/ 4 h 700"/>
                <a:gd name="T66" fmla="*/ 374 w 592"/>
                <a:gd name="T67" fmla="*/ 4 h 700"/>
                <a:gd name="T68" fmla="*/ 404 w 592"/>
                <a:gd name="T69" fmla="*/ 10 h 700"/>
                <a:gd name="T70" fmla="*/ 450 w 592"/>
                <a:gd name="T71" fmla="*/ 30 h 700"/>
                <a:gd name="T72" fmla="*/ 498 w 592"/>
                <a:gd name="T73" fmla="*/ 64 h 700"/>
                <a:gd name="T74" fmla="*/ 536 w 592"/>
                <a:gd name="T75" fmla="*/ 114 h 700"/>
                <a:gd name="T76" fmla="*/ 550 w 592"/>
                <a:gd name="T77" fmla="*/ 188 h 700"/>
                <a:gd name="T78" fmla="*/ 532 w 592"/>
                <a:gd name="T79" fmla="*/ 264 h 700"/>
                <a:gd name="T80" fmla="*/ 492 w 592"/>
                <a:gd name="T81" fmla="*/ 320 h 700"/>
                <a:gd name="T82" fmla="*/ 440 w 592"/>
                <a:gd name="T83" fmla="*/ 358 h 700"/>
                <a:gd name="T84" fmla="*/ 388 w 592"/>
                <a:gd name="T85" fmla="*/ 382 h 700"/>
                <a:gd name="T86" fmla="*/ 348 w 592"/>
                <a:gd name="T87" fmla="*/ 394 h 700"/>
                <a:gd name="T88" fmla="*/ 332 w 592"/>
                <a:gd name="T89" fmla="*/ 396 h 700"/>
                <a:gd name="T90" fmla="*/ 384 w 592"/>
                <a:gd name="T91" fmla="*/ 446 h 700"/>
                <a:gd name="T92" fmla="*/ 404 w 592"/>
                <a:gd name="T93" fmla="*/ 466 h 700"/>
                <a:gd name="T94" fmla="*/ 434 w 592"/>
                <a:gd name="T95" fmla="*/ 500 h 700"/>
                <a:gd name="T96" fmla="*/ 468 w 592"/>
                <a:gd name="T97" fmla="*/ 538 h 7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92" h="700">
                  <a:moveTo>
                    <a:pt x="286" y="260"/>
                  </a:moveTo>
                  <a:lnTo>
                    <a:pt x="302" y="258"/>
                  </a:lnTo>
                  <a:lnTo>
                    <a:pt x="320" y="256"/>
                  </a:lnTo>
                  <a:lnTo>
                    <a:pt x="338" y="250"/>
                  </a:lnTo>
                  <a:lnTo>
                    <a:pt x="354" y="244"/>
                  </a:lnTo>
                  <a:lnTo>
                    <a:pt x="368" y="234"/>
                  </a:lnTo>
                  <a:lnTo>
                    <a:pt x="376" y="220"/>
                  </a:lnTo>
                  <a:lnTo>
                    <a:pt x="380" y="202"/>
                  </a:lnTo>
                  <a:lnTo>
                    <a:pt x="376" y="180"/>
                  </a:lnTo>
                  <a:lnTo>
                    <a:pt x="364" y="164"/>
                  </a:lnTo>
                  <a:lnTo>
                    <a:pt x="350" y="152"/>
                  </a:lnTo>
                  <a:lnTo>
                    <a:pt x="334" y="146"/>
                  </a:lnTo>
                  <a:lnTo>
                    <a:pt x="318" y="142"/>
                  </a:lnTo>
                  <a:lnTo>
                    <a:pt x="302" y="140"/>
                  </a:lnTo>
                  <a:lnTo>
                    <a:pt x="292" y="138"/>
                  </a:lnTo>
                  <a:lnTo>
                    <a:pt x="288" y="138"/>
                  </a:lnTo>
                  <a:lnTo>
                    <a:pt x="282" y="138"/>
                  </a:lnTo>
                  <a:lnTo>
                    <a:pt x="266" y="138"/>
                  </a:lnTo>
                  <a:lnTo>
                    <a:pt x="244" y="138"/>
                  </a:lnTo>
                  <a:lnTo>
                    <a:pt x="220" y="138"/>
                  </a:lnTo>
                  <a:lnTo>
                    <a:pt x="196" y="140"/>
                  </a:lnTo>
                  <a:lnTo>
                    <a:pt x="178" y="140"/>
                  </a:lnTo>
                  <a:lnTo>
                    <a:pt x="170" y="140"/>
                  </a:lnTo>
                  <a:lnTo>
                    <a:pt x="170" y="258"/>
                  </a:lnTo>
                  <a:lnTo>
                    <a:pt x="176" y="258"/>
                  </a:lnTo>
                  <a:lnTo>
                    <a:pt x="190" y="260"/>
                  </a:lnTo>
                  <a:lnTo>
                    <a:pt x="210" y="260"/>
                  </a:lnTo>
                  <a:lnTo>
                    <a:pt x="234" y="260"/>
                  </a:lnTo>
                  <a:lnTo>
                    <a:pt x="256" y="260"/>
                  </a:lnTo>
                  <a:lnTo>
                    <a:pt x="274" y="260"/>
                  </a:lnTo>
                  <a:lnTo>
                    <a:pt x="286" y="260"/>
                  </a:lnTo>
                  <a:close/>
                  <a:moveTo>
                    <a:pt x="468" y="538"/>
                  </a:moveTo>
                  <a:lnTo>
                    <a:pt x="492" y="566"/>
                  </a:lnTo>
                  <a:lnTo>
                    <a:pt x="516" y="594"/>
                  </a:lnTo>
                  <a:lnTo>
                    <a:pt x="536" y="620"/>
                  </a:lnTo>
                  <a:lnTo>
                    <a:pt x="554" y="646"/>
                  </a:lnTo>
                  <a:lnTo>
                    <a:pt x="570" y="666"/>
                  </a:lnTo>
                  <a:lnTo>
                    <a:pt x="582" y="682"/>
                  </a:lnTo>
                  <a:lnTo>
                    <a:pt x="590" y="694"/>
                  </a:lnTo>
                  <a:lnTo>
                    <a:pt x="592" y="698"/>
                  </a:lnTo>
                  <a:lnTo>
                    <a:pt x="406" y="698"/>
                  </a:lnTo>
                  <a:lnTo>
                    <a:pt x="290" y="556"/>
                  </a:lnTo>
                  <a:lnTo>
                    <a:pt x="268" y="528"/>
                  </a:lnTo>
                  <a:lnTo>
                    <a:pt x="248" y="500"/>
                  </a:lnTo>
                  <a:lnTo>
                    <a:pt x="228" y="474"/>
                  </a:lnTo>
                  <a:lnTo>
                    <a:pt x="210" y="450"/>
                  </a:lnTo>
                  <a:lnTo>
                    <a:pt x="194" y="428"/>
                  </a:lnTo>
                  <a:lnTo>
                    <a:pt x="180" y="412"/>
                  </a:lnTo>
                  <a:lnTo>
                    <a:pt x="172" y="402"/>
                  </a:lnTo>
                  <a:lnTo>
                    <a:pt x="170" y="398"/>
                  </a:lnTo>
                  <a:lnTo>
                    <a:pt x="170" y="696"/>
                  </a:lnTo>
                  <a:lnTo>
                    <a:pt x="170" y="700"/>
                  </a:lnTo>
                  <a:lnTo>
                    <a:pt x="2" y="700"/>
                  </a:lnTo>
                  <a:lnTo>
                    <a:pt x="0" y="0"/>
                  </a:lnTo>
                  <a:lnTo>
                    <a:pt x="6" y="0"/>
                  </a:lnTo>
                  <a:lnTo>
                    <a:pt x="24" y="0"/>
                  </a:lnTo>
                  <a:lnTo>
                    <a:pt x="50" y="2"/>
                  </a:lnTo>
                  <a:lnTo>
                    <a:pt x="80" y="2"/>
                  </a:lnTo>
                  <a:lnTo>
                    <a:pt x="116" y="2"/>
                  </a:lnTo>
                  <a:lnTo>
                    <a:pt x="150" y="2"/>
                  </a:lnTo>
                  <a:lnTo>
                    <a:pt x="184" y="2"/>
                  </a:lnTo>
                  <a:lnTo>
                    <a:pt x="218" y="2"/>
                  </a:lnTo>
                  <a:lnTo>
                    <a:pt x="254" y="2"/>
                  </a:lnTo>
                  <a:lnTo>
                    <a:pt x="290" y="2"/>
                  </a:lnTo>
                  <a:lnTo>
                    <a:pt x="322" y="4"/>
                  </a:lnTo>
                  <a:lnTo>
                    <a:pt x="350" y="4"/>
                  </a:lnTo>
                  <a:lnTo>
                    <a:pt x="368" y="4"/>
                  </a:lnTo>
                  <a:lnTo>
                    <a:pt x="374" y="4"/>
                  </a:lnTo>
                  <a:lnTo>
                    <a:pt x="386" y="6"/>
                  </a:lnTo>
                  <a:lnTo>
                    <a:pt x="404" y="10"/>
                  </a:lnTo>
                  <a:lnTo>
                    <a:pt x="426" y="18"/>
                  </a:lnTo>
                  <a:lnTo>
                    <a:pt x="450" y="30"/>
                  </a:lnTo>
                  <a:lnTo>
                    <a:pt x="474" y="44"/>
                  </a:lnTo>
                  <a:lnTo>
                    <a:pt x="498" y="64"/>
                  </a:lnTo>
                  <a:lnTo>
                    <a:pt x="518" y="86"/>
                  </a:lnTo>
                  <a:lnTo>
                    <a:pt x="536" y="114"/>
                  </a:lnTo>
                  <a:lnTo>
                    <a:pt x="546" y="148"/>
                  </a:lnTo>
                  <a:lnTo>
                    <a:pt x="550" y="188"/>
                  </a:lnTo>
                  <a:lnTo>
                    <a:pt x="544" y="228"/>
                  </a:lnTo>
                  <a:lnTo>
                    <a:pt x="532" y="264"/>
                  </a:lnTo>
                  <a:lnTo>
                    <a:pt x="514" y="294"/>
                  </a:lnTo>
                  <a:lnTo>
                    <a:pt x="492" y="320"/>
                  </a:lnTo>
                  <a:lnTo>
                    <a:pt x="468" y="342"/>
                  </a:lnTo>
                  <a:lnTo>
                    <a:pt x="440" y="358"/>
                  </a:lnTo>
                  <a:lnTo>
                    <a:pt x="414" y="372"/>
                  </a:lnTo>
                  <a:lnTo>
                    <a:pt x="388" y="382"/>
                  </a:lnTo>
                  <a:lnTo>
                    <a:pt x="366" y="388"/>
                  </a:lnTo>
                  <a:lnTo>
                    <a:pt x="348" y="394"/>
                  </a:lnTo>
                  <a:lnTo>
                    <a:pt x="336" y="396"/>
                  </a:lnTo>
                  <a:lnTo>
                    <a:pt x="332" y="396"/>
                  </a:lnTo>
                  <a:lnTo>
                    <a:pt x="382" y="444"/>
                  </a:lnTo>
                  <a:lnTo>
                    <a:pt x="384" y="446"/>
                  </a:lnTo>
                  <a:lnTo>
                    <a:pt x="392" y="454"/>
                  </a:lnTo>
                  <a:lnTo>
                    <a:pt x="404" y="466"/>
                  </a:lnTo>
                  <a:lnTo>
                    <a:pt x="418" y="482"/>
                  </a:lnTo>
                  <a:lnTo>
                    <a:pt x="434" y="500"/>
                  </a:lnTo>
                  <a:lnTo>
                    <a:pt x="452" y="518"/>
                  </a:lnTo>
                  <a:lnTo>
                    <a:pt x="468" y="538"/>
                  </a:lnTo>
                  <a:close/>
                </a:path>
              </a:pathLst>
            </a:custGeom>
            <a:solidFill>
              <a:srgbClr val="294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 sz="20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41" name="Freeform 41"/>
            <p:cNvSpPr>
              <a:spLocks noEditPoints="1"/>
            </p:cNvSpPr>
            <p:nvPr userDrawn="1"/>
          </p:nvSpPr>
          <p:spPr bwMode="auto">
            <a:xfrm>
              <a:off x="3646" y="1808"/>
              <a:ext cx="582" cy="700"/>
            </a:xfrm>
            <a:custGeom>
              <a:avLst/>
              <a:gdLst>
                <a:gd name="T0" fmla="*/ 164 w 582"/>
                <a:gd name="T1" fmla="*/ 260 h 700"/>
                <a:gd name="T2" fmla="*/ 184 w 582"/>
                <a:gd name="T3" fmla="*/ 260 h 700"/>
                <a:gd name="T4" fmla="*/ 228 w 582"/>
                <a:gd name="T5" fmla="*/ 260 h 700"/>
                <a:gd name="T6" fmla="*/ 274 w 582"/>
                <a:gd name="T7" fmla="*/ 260 h 700"/>
                <a:gd name="T8" fmla="*/ 300 w 582"/>
                <a:gd name="T9" fmla="*/ 260 h 700"/>
                <a:gd name="T10" fmla="*/ 302 w 582"/>
                <a:gd name="T11" fmla="*/ 260 h 700"/>
                <a:gd name="T12" fmla="*/ 322 w 582"/>
                <a:gd name="T13" fmla="*/ 256 h 700"/>
                <a:gd name="T14" fmla="*/ 348 w 582"/>
                <a:gd name="T15" fmla="*/ 244 h 700"/>
                <a:gd name="T16" fmla="*/ 366 w 582"/>
                <a:gd name="T17" fmla="*/ 216 h 700"/>
                <a:gd name="T18" fmla="*/ 366 w 582"/>
                <a:gd name="T19" fmla="*/ 174 h 700"/>
                <a:gd name="T20" fmla="*/ 344 w 582"/>
                <a:gd name="T21" fmla="*/ 148 h 700"/>
                <a:gd name="T22" fmla="*/ 318 w 582"/>
                <a:gd name="T23" fmla="*/ 138 h 700"/>
                <a:gd name="T24" fmla="*/ 298 w 582"/>
                <a:gd name="T25" fmla="*/ 134 h 700"/>
                <a:gd name="T26" fmla="*/ 166 w 582"/>
                <a:gd name="T27" fmla="*/ 134 h 700"/>
                <a:gd name="T28" fmla="*/ 336 w 582"/>
                <a:gd name="T29" fmla="*/ 534 h 700"/>
                <a:gd name="T30" fmla="*/ 364 w 582"/>
                <a:gd name="T31" fmla="*/ 526 h 700"/>
                <a:gd name="T32" fmla="*/ 392 w 582"/>
                <a:gd name="T33" fmla="*/ 504 h 700"/>
                <a:gd name="T34" fmla="*/ 404 w 582"/>
                <a:gd name="T35" fmla="*/ 462 h 700"/>
                <a:gd name="T36" fmla="*/ 390 w 582"/>
                <a:gd name="T37" fmla="*/ 422 h 700"/>
                <a:gd name="T38" fmla="*/ 362 w 582"/>
                <a:gd name="T39" fmla="*/ 404 h 700"/>
                <a:gd name="T40" fmla="*/ 338 w 582"/>
                <a:gd name="T41" fmla="*/ 398 h 700"/>
                <a:gd name="T42" fmla="*/ 170 w 582"/>
                <a:gd name="T43" fmla="*/ 396 h 700"/>
                <a:gd name="T44" fmla="*/ 176 w 582"/>
                <a:gd name="T45" fmla="*/ 534 h 700"/>
                <a:gd name="T46" fmla="*/ 216 w 582"/>
                <a:gd name="T47" fmla="*/ 534 h 700"/>
                <a:gd name="T48" fmla="*/ 272 w 582"/>
                <a:gd name="T49" fmla="*/ 534 h 700"/>
                <a:gd name="T50" fmla="*/ 316 w 582"/>
                <a:gd name="T51" fmla="*/ 534 h 700"/>
                <a:gd name="T52" fmla="*/ 488 w 582"/>
                <a:gd name="T53" fmla="*/ 300 h 700"/>
                <a:gd name="T54" fmla="*/ 546 w 582"/>
                <a:gd name="T55" fmla="*/ 344 h 700"/>
                <a:gd name="T56" fmla="*/ 574 w 582"/>
                <a:gd name="T57" fmla="*/ 392 h 700"/>
                <a:gd name="T58" fmla="*/ 582 w 582"/>
                <a:gd name="T59" fmla="*/ 436 h 700"/>
                <a:gd name="T60" fmla="*/ 582 w 582"/>
                <a:gd name="T61" fmla="*/ 476 h 700"/>
                <a:gd name="T62" fmla="*/ 576 w 582"/>
                <a:gd name="T63" fmla="*/ 514 h 700"/>
                <a:gd name="T64" fmla="*/ 556 w 582"/>
                <a:gd name="T65" fmla="*/ 564 h 700"/>
                <a:gd name="T66" fmla="*/ 520 w 582"/>
                <a:gd name="T67" fmla="*/ 620 h 700"/>
                <a:gd name="T68" fmla="*/ 464 w 582"/>
                <a:gd name="T69" fmla="*/ 668 h 700"/>
                <a:gd name="T70" fmla="*/ 388 w 582"/>
                <a:gd name="T71" fmla="*/ 696 h 700"/>
                <a:gd name="T72" fmla="*/ 276 w 582"/>
                <a:gd name="T73" fmla="*/ 700 h 700"/>
                <a:gd name="T74" fmla="*/ 180 w 582"/>
                <a:gd name="T75" fmla="*/ 698 h 700"/>
                <a:gd name="T76" fmla="*/ 104 w 582"/>
                <a:gd name="T77" fmla="*/ 698 h 700"/>
                <a:gd name="T78" fmla="*/ 0 w 582"/>
                <a:gd name="T79" fmla="*/ 564 h 700"/>
                <a:gd name="T80" fmla="*/ 2 w 582"/>
                <a:gd name="T81" fmla="*/ 460 h 700"/>
                <a:gd name="T82" fmla="*/ 2 w 582"/>
                <a:gd name="T83" fmla="*/ 340 h 700"/>
                <a:gd name="T84" fmla="*/ 2 w 582"/>
                <a:gd name="T85" fmla="*/ 218 h 700"/>
                <a:gd name="T86" fmla="*/ 0 w 582"/>
                <a:gd name="T87" fmla="*/ 110 h 700"/>
                <a:gd name="T88" fmla="*/ 0 w 582"/>
                <a:gd name="T89" fmla="*/ 34 h 700"/>
                <a:gd name="T90" fmla="*/ 0 w 582"/>
                <a:gd name="T91" fmla="*/ 4 h 700"/>
                <a:gd name="T92" fmla="*/ 354 w 582"/>
                <a:gd name="T93" fmla="*/ 2 h 700"/>
                <a:gd name="T94" fmla="*/ 384 w 582"/>
                <a:gd name="T95" fmla="*/ 8 h 700"/>
                <a:gd name="T96" fmla="*/ 430 w 582"/>
                <a:gd name="T97" fmla="*/ 24 h 700"/>
                <a:gd name="T98" fmla="*/ 480 w 582"/>
                <a:gd name="T99" fmla="*/ 52 h 700"/>
                <a:gd name="T100" fmla="*/ 520 w 582"/>
                <a:gd name="T101" fmla="*/ 98 h 700"/>
                <a:gd name="T102" fmla="*/ 536 w 582"/>
                <a:gd name="T103" fmla="*/ 162 h 700"/>
                <a:gd name="T104" fmla="*/ 528 w 582"/>
                <a:gd name="T105" fmla="*/ 234 h 700"/>
                <a:gd name="T106" fmla="*/ 510 w 582"/>
                <a:gd name="T107" fmla="*/ 272 h 700"/>
                <a:gd name="T108" fmla="*/ 492 w 582"/>
                <a:gd name="T109" fmla="*/ 290 h 700"/>
                <a:gd name="T110" fmla="*/ 486 w 582"/>
                <a:gd name="T111" fmla="*/ 298 h 7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82" h="700">
                  <a:moveTo>
                    <a:pt x="166" y="134"/>
                  </a:moveTo>
                  <a:lnTo>
                    <a:pt x="164" y="260"/>
                  </a:lnTo>
                  <a:lnTo>
                    <a:pt x="170" y="260"/>
                  </a:lnTo>
                  <a:lnTo>
                    <a:pt x="184" y="260"/>
                  </a:lnTo>
                  <a:lnTo>
                    <a:pt x="204" y="260"/>
                  </a:lnTo>
                  <a:lnTo>
                    <a:pt x="228" y="260"/>
                  </a:lnTo>
                  <a:lnTo>
                    <a:pt x="252" y="260"/>
                  </a:lnTo>
                  <a:lnTo>
                    <a:pt x="274" y="260"/>
                  </a:lnTo>
                  <a:lnTo>
                    <a:pt x="290" y="260"/>
                  </a:lnTo>
                  <a:lnTo>
                    <a:pt x="300" y="260"/>
                  </a:lnTo>
                  <a:lnTo>
                    <a:pt x="302" y="260"/>
                  </a:lnTo>
                  <a:lnTo>
                    <a:pt x="310" y="258"/>
                  </a:lnTo>
                  <a:lnTo>
                    <a:pt x="322" y="256"/>
                  </a:lnTo>
                  <a:lnTo>
                    <a:pt x="334" y="252"/>
                  </a:lnTo>
                  <a:lnTo>
                    <a:pt x="348" y="244"/>
                  </a:lnTo>
                  <a:lnTo>
                    <a:pt x="358" y="232"/>
                  </a:lnTo>
                  <a:lnTo>
                    <a:pt x="366" y="216"/>
                  </a:lnTo>
                  <a:lnTo>
                    <a:pt x="368" y="194"/>
                  </a:lnTo>
                  <a:lnTo>
                    <a:pt x="366" y="174"/>
                  </a:lnTo>
                  <a:lnTo>
                    <a:pt x="356" y="158"/>
                  </a:lnTo>
                  <a:lnTo>
                    <a:pt x="344" y="148"/>
                  </a:lnTo>
                  <a:lnTo>
                    <a:pt x="332" y="142"/>
                  </a:lnTo>
                  <a:lnTo>
                    <a:pt x="318" y="138"/>
                  </a:lnTo>
                  <a:lnTo>
                    <a:pt x="306" y="136"/>
                  </a:lnTo>
                  <a:lnTo>
                    <a:pt x="298" y="134"/>
                  </a:lnTo>
                  <a:lnTo>
                    <a:pt x="294" y="134"/>
                  </a:lnTo>
                  <a:lnTo>
                    <a:pt x="166" y="134"/>
                  </a:lnTo>
                  <a:close/>
                  <a:moveTo>
                    <a:pt x="324" y="534"/>
                  </a:moveTo>
                  <a:lnTo>
                    <a:pt x="336" y="534"/>
                  </a:lnTo>
                  <a:lnTo>
                    <a:pt x="348" y="532"/>
                  </a:lnTo>
                  <a:lnTo>
                    <a:pt x="364" y="526"/>
                  </a:lnTo>
                  <a:lnTo>
                    <a:pt x="378" y="518"/>
                  </a:lnTo>
                  <a:lnTo>
                    <a:pt x="392" y="504"/>
                  </a:lnTo>
                  <a:lnTo>
                    <a:pt x="400" y="486"/>
                  </a:lnTo>
                  <a:lnTo>
                    <a:pt x="404" y="462"/>
                  </a:lnTo>
                  <a:lnTo>
                    <a:pt x="400" y="440"/>
                  </a:lnTo>
                  <a:lnTo>
                    <a:pt x="390" y="422"/>
                  </a:lnTo>
                  <a:lnTo>
                    <a:pt x="376" y="412"/>
                  </a:lnTo>
                  <a:lnTo>
                    <a:pt x="362" y="404"/>
                  </a:lnTo>
                  <a:lnTo>
                    <a:pt x="348" y="400"/>
                  </a:lnTo>
                  <a:lnTo>
                    <a:pt x="338" y="398"/>
                  </a:lnTo>
                  <a:lnTo>
                    <a:pt x="334" y="398"/>
                  </a:lnTo>
                  <a:lnTo>
                    <a:pt x="170" y="396"/>
                  </a:lnTo>
                  <a:lnTo>
                    <a:pt x="170" y="534"/>
                  </a:lnTo>
                  <a:lnTo>
                    <a:pt x="176" y="534"/>
                  </a:lnTo>
                  <a:lnTo>
                    <a:pt x="192" y="534"/>
                  </a:lnTo>
                  <a:lnTo>
                    <a:pt x="216" y="534"/>
                  </a:lnTo>
                  <a:lnTo>
                    <a:pt x="244" y="534"/>
                  </a:lnTo>
                  <a:lnTo>
                    <a:pt x="272" y="534"/>
                  </a:lnTo>
                  <a:lnTo>
                    <a:pt x="296" y="534"/>
                  </a:lnTo>
                  <a:lnTo>
                    <a:pt x="316" y="534"/>
                  </a:lnTo>
                  <a:lnTo>
                    <a:pt x="324" y="534"/>
                  </a:lnTo>
                  <a:close/>
                  <a:moveTo>
                    <a:pt x="488" y="300"/>
                  </a:moveTo>
                  <a:lnTo>
                    <a:pt x="522" y="322"/>
                  </a:lnTo>
                  <a:lnTo>
                    <a:pt x="546" y="344"/>
                  </a:lnTo>
                  <a:lnTo>
                    <a:pt x="562" y="368"/>
                  </a:lnTo>
                  <a:lnTo>
                    <a:pt x="574" y="392"/>
                  </a:lnTo>
                  <a:lnTo>
                    <a:pt x="578" y="414"/>
                  </a:lnTo>
                  <a:lnTo>
                    <a:pt x="582" y="436"/>
                  </a:lnTo>
                  <a:lnTo>
                    <a:pt x="582" y="458"/>
                  </a:lnTo>
                  <a:lnTo>
                    <a:pt x="582" y="476"/>
                  </a:lnTo>
                  <a:lnTo>
                    <a:pt x="580" y="492"/>
                  </a:lnTo>
                  <a:lnTo>
                    <a:pt x="576" y="514"/>
                  </a:lnTo>
                  <a:lnTo>
                    <a:pt x="568" y="538"/>
                  </a:lnTo>
                  <a:lnTo>
                    <a:pt x="556" y="564"/>
                  </a:lnTo>
                  <a:lnTo>
                    <a:pt x="540" y="592"/>
                  </a:lnTo>
                  <a:lnTo>
                    <a:pt x="520" y="620"/>
                  </a:lnTo>
                  <a:lnTo>
                    <a:pt x="496" y="646"/>
                  </a:lnTo>
                  <a:lnTo>
                    <a:pt x="464" y="668"/>
                  </a:lnTo>
                  <a:lnTo>
                    <a:pt x="428" y="686"/>
                  </a:lnTo>
                  <a:lnTo>
                    <a:pt x="388" y="696"/>
                  </a:lnTo>
                  <a:lnTo>
                    <a:pt x="340" y="700"/>
                  </a:lnTo>
                  <a:lnTo>
                    <a:pt x="276" y="700"/>
                  </a:lnTo>
                  <a:lnTo>
                    <a:pt x="224" y="700"/>
                  </a:lnTo>
                  <a:lnTo>
                    <a:pt x="180" y="698"/>
                  </a:lnTo>
                  <a:lnTo>
                    <a:pt x="140" y="698"/>
                  </a:lnTo>
                  <a:lnTo>
                    <a:pt x="104" y="698"/>
                  </a:lnTo>
                  <a:lnTo>
                    <a:pt x="64" y="646"/>
                  </a:lnTo>
                  <a:lnTo>
                    <a:pt x="0" y="564"/>
                  </a:lnTo>
                  <a:lnTo>
                    <a:pt x="0" y="516"/>
                  </a:lnTo>
                  <a:lnTo>
                    <a:pt x="2" y="460"/>
                  </a:lnTo>
                  <a:lnTo>
                    <a:pt x="2" y="400"/>
                  </a:lnTo>
                  <a:lnTo>
                    <a:pt x="2" y="340"/>
                  </a:lnTo>
                  <a:lnTo>
                    <a:pt x="2" y="278"/>
                  </a:lnTo>
                  <a:lnTo>
                    <a:pt x="2" y="218"/>
                  </a:lnTo>
                  <a:lnTo>
                    <a:pt x="2" y="160"/>
                  </a:lnTo>
                  <a:lnTo>
                    <a:pt x="0" y="110"/>
                  </a:lnTo>
                  <a:lnTo>
                    <a:pt x="0" y="66"/>
                  </a:lnTo>
                  <a:lnTo>
                    <a:pt x="0" y="34"/>
                  </a:lnTo>
                  <a:lnTo>
                    <a:pt x="0" y="12"/>
                  </a:lnTo>
                  <a:lnTo>
                    <a:pt x="0" y="4"/>
                  </a:lnTo>
                  <a:lnTo>
                    <a:pt x="350" y="0"/>
                  </a:lnTo>
                  <a:lnTo>
                    <a:pt x="354" y="2"/>
                  </a:lnTo>
                  <a:lnTo>
                    <a:pt x="366" y="4"/>
                  </a:lnTo>
                  <a:lnTo>
                    <a:pt x="384" y="8"/>
                  </a:lnTo>
                  <a:lnTo>
                    <a:pt x="406" y="14"/>
                  </a:lnTo>
                  <a:lnTo>
                    <a:pt x="430" y="24"/>
                  </a:lnTo>
                  <a:lnTo>
                    <a:pt x="456" y="36"/>
                  </a:lnTo>
                  <a:lnTo>
                    <a:pt x="480" y="52"/>
                  </a:lnTo>
                  <a:lnTo>
                    <a:pt x="502" y="74"/>
                  </a:lnTo>
                  <a:lnTo>
                    <a:pt x="520" y="98"/>
                  </a:lnTo>
                  <a:lnTo>
                    <a:pt x="532" y="128"/>
                  </a:lnTo>
                  <a:lnTo>
                    <a:pt x="536" y="162"/>
                  </a:lnTo>
                  <a:lnTo>
                    <a:pt x="534" y="202"/>
                  </a:lnTo>
                  <a:lnTo>
                    <a:pt x="528" y="234"/>
                  </a:lnTo>
                  <a:lnTo>
                    <a:pt x="520" y="256"/>
                  </a:lnTo>
                  <a:lnTo>
                    <a:pt x="510" y="272"/>
                  </a:lnTo>
                  <a:lnTo>
                    <a:pt x="500" y="284"/>
                  </a:lnTo>
                  <a:lnTo>
                    <a:pt x="492" y="290"/>
                  </a:lnTo>
                  <a:lnTo>
                    <a:pt x="486" y="294"/>
                  </a:lnTo>
                  <a:lnTo>
                    <a:pt x="486" y="298"/>
                  </a:lnTo>
                  <a:lnTo>
                    <a:pt x="488" y="300"/>
                  </a:lnTo>
                  <a:close/>
                </a:path>
              </a:pathLst>
            </a:custGeom>
            <a:solidFill>
              <a:srgbClr val="294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 sz="20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42" name="Freeform 42"/>
            <p:cNvSpPr>
              <a:spLocks noEditPoints="1"/>
            </p:cNvSpPr>
            <p:nvPr userDrawn="1"/>
          </p:nvSpPr>
          <p:spPr bwMode="auto">
            <a:xfrm>
              <a:off x="664" y="1794"/>
              <a:ext cx="1208" cy="728"/>
            </a:xfrm>
            <a:custGeom>
              <a:avLst/>
              <a:gdLst>
                <a:gd name="T0" fmla="*/ 1176 w 1208"/>
                <a:gd name="T1" fmla="*/ 712 h 728"/>
                <a:gd name="T2" fmla="*/ 1208 w 1208"/>
                <a:gd name="T3" fmla="*/ 712 h 728"/>
                <a:gd name="T4" fmla="*/ 1208 w 1208"/>
                <a:gd name="T5" fmla="*/ 16 h 728"/>
                <a:gd name="T6" fmla="*/ 1176 w 1208"/>
                <a:gd name="T7" fmla="*/ 16 h 728"/>
                <a:gd name="T8" fmla="*/ 1176 w 1208"/>
                <a:gd name="T9" fmla="*/ 712 h 728"/>
                <a:gd name="T10" fmla="*/ 1192 w 1208"/>
                <a:gd name="T11" fmla="*/ 32 h 728"/>
                <a:gd name="T12" fmla="*/ 1192 w 1208"/>
                <a:gd name="T13" fmla="*/ 0 h 728"/>
                <a:gd name="T14" fmla="*/ 16 w 1208"/>
                <a:gd name="T15" fmla="*/ 0 h 728"/>
                <a:gd name="T16" fmla="*/ 16 w 1208"/>
                <a:gd name="T17" fmla="*/ 32 h 728"/>
                <a:gd name="T18" fmla="*/ 1192 w 1208"/>
                <a:gd name="T19" fmla="*/ 32 h 728"/>
                <a:gd name="T20" fmla="*/ 32 w 1208"/>
                <a:gd name="T21" fmla="*/ 16 h 728"/>
                <a:gd name="T22" fmla="*/ 0 w 1208"/>
                <a:gd name="T23" fmla="*/ 16 h 728"/>
                <a:gd name="T24" fmla="*/ 0 w 1208"/>
                <a:gd name="T25" fmla="*/ 712 h 728"/>
                <a:gd name="T26" fmla="*/ 32 w 1208"/>
                <a:gd name="T27" fmla="*/ 712 h 728"/>
                <a:gd name="T28" fmla="*/ 32 w 1208"/>
                <a:gd name="T29" fmla="*/ 16 h 728"/>
                <a:gd name="T30" fmla="*/ 16 w 1208"/>
                <a:gd name="T31" fmla="*/ 696 h 728"/>
                <a:gd name="T32" fmla="*/ 16 w 1208"/>
                <a:gd name="T33" fmla="*/ 728 h 728"/>
                <a:gd name="T34" fmla="*/ 1192 w 1208"/>
                <a:gd name="T35" fmla="*/ 728 h 728"/>
                <a:gd name="T36" fmla="*/ 1192 w 1208"/>
                <a:gd name="T37" fmla="*/ 696 h 728"/>
                <a:gd name="T38" fmla="*/ 16 w 1208"/>
                <a:gd name="T39" fmla="*/ 696 h 728"/>
                <a:gd name="T40" fmla="*/ 1208 w 1208"/>
                <a:gd name="T41" fmla="*/ 728 h 728"/>
                <a:gd name="T42" fmla="*/ 1208 w 1208"/>
                <a:gd name="T43" fmla="*/ 712 h 728"/>
                <a:gd name="T44" fmla="*/ 1192 w 1208"/>
                <a:gd name="T45" fmla="*/ 712 h 728"/>
                <a:gd name="T46" fmla="*/ 1192 w 1208"/>
                <a:gd name="T47" fmla="*/ 728 h 728"/>
                <a:gd name="T48" fmla="*/ 1208 w 1208"/>
                <a:gd name="T49" fmla="*/ 728 h 728"/>
                <a:gd name="T50" fmla="*/ 1208 w 1208"/>
                <a:gd name="T51" fmla="*/ 0 h 728"/>
                <a:gd name="T52" fmla="*/ 1192 w 1208"/>
                <a:gd name="T53" fmla="*/ 0 h 728"/>
                <a:gd name="T54" fmla="*/ 1192 w 1208"/>
                <a:gd name="T55" fmla="*/ 16 h 728"/>
                <a:gd name="T56" fmla="*/ 1208 w 1208"/>
                <a:gd name="T57" fmla="*/ 16 h 728"/>
                <a:gd name="T58" fmla="*/ 1208 w 1208"/>
                <a:gd name="T59" fmla="*/ 0 h 728"/>
                <a:gd name="T60" fmla="*/ 0 w 1208"/>
                <a:gd name="T61" fmla="*/ 0 h 728"/>
                <a:gd name="T62" fmla="*/ 0 w 1208"/>
                <a:gd name="T63" fmla="*/ 16 h 728"/>
                <a:gd name="T64" fmla="*/ 16 w 1208"/>
                <a:gd name="T65" fmla="*/ 16 h 728"/>
                <a:gd name="T66" fmla="*/ 16 w 1208"/>
                <a:gd name="T67" fmla="*/ 0 h 728"/>
                <a:gd name="T68" fmla="*/ 0 w 1208"/>
                <a:gd name="T69" fmla="*/ 0 h 728"/>
                <a:gd name="T70" fmla="*/ 0 w 1208"/>
                <a:gd name="T71" fmla="*/ 728 h 728"/>
                <a:gd name="T72" fmla="*/ 16 w 1208"/>
                <a:gd name="T73" fmla="*/ 728 h 728"/>
                <a:gd name="T74" fmla="*/ 16 w 1208"/>
                <a:gd name="T75" fmla="*/ 712 h 728"/>
                <a:gd name="T76" fmla="*/ 0 w 1208"/>
                <a:gd name="T77" fmla="*/ 712 h 728"/>
                <a:gd name="T78" fmla="*/ 0 w 1208"/>
                <a:gd name="T79" fmla="*/ 728 h 728"/>
                <a:gd name="T80" fmla="*/ 1208 w 1208"/>
                <a:gd name="T81" fmla="*/ 728 h 728"/>
                <a:gd name="T82" fmla="*/ 1208 w 1208"/>
                <a:gd name="T83" fmla="*/ 712 h 728"/>
                <a:gd name="T84" fmla="*/ 1192 w 1208"/>
                <a:gd name="T85" fmla="*/ 712 h 728"/>
                <a:gd name="T86" fmla="*/ 1192 w 1208"/>
                <a:gd name="T87" fmla="*/ 728 h 728"/>
                <a:gd name="T88" fmla="*/ 1208 w 1208"/>
                <a:gd name="T89" fmla="*/ 728 h 7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08" h="728">
                  <a:moveTo>
                    <a:pt x="1176" y="712"/>
                  </a:moveTo>
                  <a:lnTo>
                    <a:pt x="1208" y="712"/>
                  </a:lnTo>
                  <a:lnTo>
                    <a:pt x="1208" y="16"/>
                  </a:lnTo>
                  <a:lnTo>
                    <a:pt x="1176" y="16"/>
                  </a:lnTo>
                  <a:lnTo>
                    <a:pt x="1176" y="712"/>
                  </a:lnTo>
                  <a:close/>
                  <a:moveTo>
                    <a:pt x="1192" y="32"/>
                  </a:moveTo>
                  <a:lnTo>
                    <a:pt x="1192" y="0"/>
                  </a:lnTo>
                  <a:lnTo>
                    <a:pt x="16" y="0"/>
                  </a:lnTo>
                  <a:lnTo>
                    <a:pt x="16" y="32"/>
                  </a:lnTo>
                  <a:lnTo>
                    <a:pt x="1192" y="32"/>
                  </a:lnTo>
                  <a:close/>
                  <a:moveTo>
                    <a:pt x="32" y="16"/>
                  </a:moveTo>
                  <a:lnTo>
                    <a:pt x="0" y="16"/>
                  </a:lnTo>
                  <a:lnTo>
                    <a:pt x="0" y="712"/>
                  </a:lnTo>
                  <a:lnTo>
                    <a:pt x="32" y="712"/>
                  </a:lnTo>
                  <a:lnTo>
                    <a:pt x="32" y="16"/>
                  </a:lnTo>
                  <a:close/>
                  <a:moveTo>
                    <a:pt x="16" y="696"/>
                  </a:moveTo>
                  <a:lnTo>
                    <a:pt x="16" y="728"/>
                  </a:lnTo>
                  <a:lnTo>
                    <a:pt x="1192" y="728"/>
                  </a:lnTo>
                  <a:lnTo>
                    <a:pt x="1192" y="696"/>
                  </a:lnTo>
                  <a:lnTo>
                    <a:pt x="16" y="696"/>
                  </a:lnTo>
                  <a:close/>
                  <a:moveTo>
                    <a:pt x="1208" y="728"/>
                  </a:moveTo>
                  <a:lnTo>
                    <a:pt x="1208" y="712"/>
                  </a:lnTo>
                  <a:lnTo>
                    <a:pt x="1192" y="712"/>
                  </a:lnTo>
                  <a:lnTo>
                    <a:pt x="1192" y="728"/>
                  </a:lnTo>
                  <a:lnTo>
                    <a:pt x="1208" y="728"/>
                  </a:lnTo>
                  <a:close/>
                  <a:moveTo>
                    <a:pt x="1208" y="0"/>
                  </a:moveTo>
                  <a:lnTo>
                    <a:pt x="1192" y="0"/>
                  </a:lnTo>
                  <a:lnTo>
                    <a:pt x="1192" y="16"/>
                  </a:lnTo>
                  <a:lnTo>
                    <a:pt x="1208" y="16"/>
                  </a:lnTo>
                  <a:lnTo>
                    <a:pt x="1208" y="0"/>
                  </a:lnTo>
                  <a:close/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close/>
                  <a:moveTo>
                    <a:pt x="0" y="728"/>
                  </a:moveTo>
                  <a:lnTo>
                    <a:pt x="16" y="728"/>
                  </a:lnTo>
                  <a:lnTo>
                    <a:pt x="16" y="712"/>
                  </a:lnTo>
                  <a:lnTo>
                    <a:pt x="0" y="712"/>
                  </a:lnTo>
                  <a:lnTo>
                    <a:pt x="0" y="728"/>
                  </a:lnTo>
                  <a:close/>
                  <a:moveTo>
                    <a:pt x="1208" y="728"/>
                  </a:moveTo>
                  <a:lnTo>
                    <a:pt x="1208" y="712"/>
                  </a:lnTo>
                  <a:lnTo>
                    <a:pt x="1192" y="712"/>
                  </a:lnTo>
                  <a:lnTo>
                    <a:pt x="1192" y="728"/>
                  </a:lnTo>
                  <a:lnTo>
                    <a:pt x="1208" y="728"/>
                  </a:lnTo>
                  <a:close/>
                </a:path>
              </a:pathLst>
            </a:custGeom>
            <a:solidFill>
              <a:srgbClr val="294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 sz="200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43" name="Freeform 43"/>
            <p:cNvSpPr>
              <a:spLocks/>
            </p:cNvSpPr>
            <p:nvPr userDrawn="1"/>
          </p:nvSpPr>
          <p:spPr bwMode="auto">
            <a:xfrm>
              <a:off x="1322" y="1804"/>
              <a:ext cx="222" cy="706"/>
            </a:xfrm>
            <a:custGeom>
              <a:avLst/>
              <a:gdLst>
                <a:gd name="T0" fmla="*/ 0 w 222"/>
                <a:gd name="T1" fmla="*/ 696 h 706"/>
                <a:gd name="T2" fmla="*/ 30 w 222"/>
                <a:gd name="T3" fmla="*/ 706 h 706"/>
                <a:gd name="T4" fmla="*/ 222 w 222"/>
                <a:gd name="T5" fmla="*/ 10 h 706"/>
                <a:gd name="T6" fmla="*/ 192 w 222"/>
                <a:gd name="T7" fmla="*/ 0 h 706"/>
                <a:gd name="T8" fmla="*/ 0 w 222"/>
                <a:gd name="T9" fmla="*/ 696 h 7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2" h="706">
                  <a:moveTo>
                    <a:pt x="0" y="696"/>
                  </a:moveTo>
                  <a:lnTo>
                    <a:pt x="30" y="706"/>
                  </a:lnTo>
                  <a:lnTo>
                    <a:pt x="222" y="10"/>
                  </a:lnTo>
                  <a:lnTo>
                    <a:pt x="192" y="0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294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 sz="2000">
                <a:solidFill>
                  <a:srgbClr val="000000"/>
                </a:solidFill>
                <a:latin typeface="Times" pitchFamily="18" charset="0"/>
              </a:endParaRPr>
            </a:p>
          </p:txBody>
        </p:sp>
      </p:grpSp>
      <p:sp>
        <p:nvSpPr>
          <p:cNvPr id="44" name="Line 46"/>
          <p:cNvSpPr>
            <a:spLocks noChangeShapeType="1"/>
          </p:cNvSpPr>
          <p:nvPr userDrawn="1"/>
        </p:nvSpPr>
        <p:spPr bwMode="auto">
          <a:xfrm>
            <a:off x="0" y="269875"/>
            <a:ext cx="9140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de-DE" sz="20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286000"/>
            <a:ext cx="7772400" cy="8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3400"/>
            </a:lvl1pPr>
          </a:lstStyle>
          <a:p>
            <a:pPr lvl="0"/>
            <a:r>
              <a:rPr lang="de-DE" altLang="de-DE" noProof="0"/>
              <a:t>Titel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84213" y="3284538"/>
            <a:ext cx="7772400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>
              <a:lnSpc>
                <a:spcPct val="120000"/>
              </a:lnSpc>
              <a:buFontTx/>
              <a:buNone/>
              <a:defRPr b="0"/>
            </a:lvl1pPr>
          </a:lstStyle>
          <a:p>
            <a:pPr lvl="0"/>
            <a:r>
              <a:rPr lang="de-DE" altLang="de-DE" noProof="0"/>
              <a:t>Untertitel</a:t>
            </a:r>
          </a:p>
        </p:txBody>
      </p:sp>
      <p:sp>
        <p:nvSpPr>
          <p:cNvPr id="4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377113" y="6621463"/>
            <a:ext cx="1679575" cy="152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solidFill>
                  <a:srgbClr val="294F4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altLang="de-DE"/>
              <a:t>Freiburg, </a:t>
            </a:r>
            <a:fld id="{8B12760C-7710-47F2-9452-4EB9DE7B688A}" type="datetime1">
              <a:rPr lang="de-DE" altLang="de-DE"/>
              <a:pPr>
                <a:defRPr/>
              </a:pPr>
              <a:t>24.06.2019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3688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912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244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6894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6182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6189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46F1F7A6-0549-4181-8F10-CB7851EA175A}" type="slidenum">
              <a:rPr lang="de-DE" altLang="de-DE"/>
              <a:pPr/>
              <a:t>‹Nr.›</a:t>
            </a:fld>
            <a:r>
              <a:rPr lang="de-DE" altLang="de-DE"/>
              <a:t>,  </a:t>
            </a:r>
            <a:fld id="{6270F493-E33A-4DC2-B4CB-38D1B76CD6D0}" type="datetime1">
              <a:rPr lang="de-DE" altLang="de-DE"/>
              <a:pPr/>
              <a:t>24.06.2019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257385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38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6921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8202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889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2569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1045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4B973EF2-E789-49AD-8017-1BA898D8718F}" type="slidenum">
              <a:rPr lang="de-DE" altLang="de-DE"/>
              <a:pPr/>
              <a:t>‹Nr.›</a:t>
            </a:fld>
            <a:r>
              <a:rPr lang="de-DE" altLang="de-DE"/>
              <a:t>,  </a:t>
            </a:r>
            <a:fld id="{D2C2B9BD-E801-44BC-A9B4-4D13FDA6F10D}" type="datetime1">
              <a:rPr lang="de-DE" altLang="de-DE"/>
              <a:pPr/>
              <a:t>24.06.2019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367237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60B4548E-B56B-4707-A494-83BE5B8690CF}" type="slidenum">
              <a:rPr lang="de-DE" altLang="de-DE"/>
              <a:pPr/>
              <a:t>‹Nr.›</a:t>
            </a:fld>
            <a:r>
              <a:rPr lang="de-DE" altLang="de-DE"/>
              <a:t>,  </a:t>
            </a:r>
            <a:fld id="{1236C238-4E81-44DD-94B7-747D857FAE52}" type="datetime1">
              <a:rPr lang="de-DE" altLang="de-DE"/>
              <a:pPr/>
              <a:t>24.06.2019</a:t>
            </a:fld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348432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756D0F4F-21B9-4614-99C8-B03190F3AAB2}" type="slidenum">
              <a:rPr lang="de-DE" altLang="de-DE"/>
              <a:pPr/>
              <a:t>‹Nr.›</a:t>
            </a:fld>
            <a:r>
              <a:rPr lang="de-DE" altLang="de-DE"/>
              <a:t>,  </a:t>
            </a:r>
            <a:fld id="{B1AF465D-EBEF-4A1D-87C2-88B13C2AF872}" type="datetime1">
              <a:rPr lang="de-DE" altLang="de-DE"/>
              <a:pPr/>
              <a:t>24.06.2019</a:t>
            </a:fld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416141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4D5E081F-CCF4-4BFC-BFD8-791D400CDB03}" type="slidenum">
              <a:rPr lang="de-DE" altLang="de-DE"/>
              <a:pPr/>
              <a:t>‹Nr.›</a:t>
            </a:fld>
            <a:r>
              <a:rPr lang="de-DE" altLang="de-DE"/>
              <a:t>,  </a:t>
            </a:r>
            <a:fld id="{E940DC82-12B3-4CE3-902B-45C95EE928B8}" type="datetime1">
              <a:rPr lang="de-DE" altLang="de-DE"/>
              <a:pPr/>
              <a:t>24.06.2019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372269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D0A8E9B7-3D3B-4201-B418-CB01884915FA}" type="slidenum">
              <a:rPr lang="de-DE" altLang="de-DE"/>
              <a:pPr/>
              <a:t>‹Nr.›</a:t>
            </a:fld>
            <a:r>
              <a:rPr lang="de-DE" altLang="de-DE"/>
              <a:t>,  </a:t>
            </a:r>
            <a:fld id="{9FF391DF-F630-4363-A3B1-F5DC05B092C8}" type="datetime1">
              <a:rPr lang="de-DE" altLang="de-DE"/>
              <a:pPr/>
              <a:t>24.06.2019</a:t>
            </a:fld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414450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31B76956-2682-4963-85E8-D8705E7A01C0}" type="slidenum">
              <a:rPr lang="de-DE" altLang="de-DE"/>
              <a:pPr/>
              <a:t>‹Nr.›</a:t>
            </a:fld>
            <a:r>
              <a:rPr lang="de-DE" altLang="de-DE"/>
              <a:t>,  </a:t>
            </a:r>
            <a:fld id="{BC4C5717-2A05-4CCB-9180-1A8FA5362066}" type="datetime1">
              <a:rPr lang="de-DE" altLang="de-DE"/>
              <a:pPr/>
              <a:t>24.06.2019</a:t>
            </a:fld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178321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D6EDD114-8DD4-4621-B3C1-BB6536EAE699}" type="slidenum">
              <a:rPr lang="de-DE" altLang="de-DE"/>
              <a:pPr/>
              <a:t>‹Nr.›</a:t>
            </a:fld>
            <a:r>
              <a:rPr lang="de-DE" altLang="de-DE"/>
              <a:t>,  </a:t>
            </a:r>
            <a:fld id="{7FAE9EFA-E9A0-4D45-B198-8C908356E22E}" type="datetime1">
              <a:rPr lang="de-DE" altLang="de-DE"/>
              <a:pPr/>
              <a:t>24.06.2019</a:t>
            </a:fld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380681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zum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Textformatierung des Masters zu bearbeiten.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5652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 altLang="de-DE"/>
              <a:t>Folie </a:t>
            </a:r>
            <a:fld id="{65CF2D8E-CC86-43C2-9A27-B9DB154D3AE2}" type="slidenum">
              <a:rPr lang="de-DE" altLang="de-DE"/>
              <a:pPr/>
              <a:t>‹Nr.›</a:t>
            </a:fld>
            <a:r>
              <a:rPr lang="de-DE" altLang="de-DE"/>
              <a:t>,  </a:t>
            </a:r>
            <a:fld id="{7DFD1A2D-5CAF-4FC8-B7B5-279587D28823}" type="datetime1">
              <a:rPr lang="de-DE" altLang="de-DE"/>
              <a:pPr/>
              <a:t>24.06.2019</a:t>
            </a:fld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866063" y="381000"/>
            <a:ext cx="59213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1">
                <a:latin typeface="Arial" charset="0"/>
              </a:defRPr>
            </a:lvl1pPr>
          </a:lstStyle>
          <a:p>
            <a:r>
              <a:rPr lang="de-DE" altLang="de-DE"/>
              <a:t>TITEL DES VORTRAGS</a:t>
            </a:r>
          </a:p>
        </p:txBody>
      </p:sp>
      <p:pic>
        <p:nvPicPr>
          <p:cNvPr id="1032" name="Picture 8" descr="Logo RP mit Hintergrun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6053138"/>
            <a:ext cx="11731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9pPr>
    </p:titleStyle>
    <p:bodyStyle>
      <a:lvl1pPr marL="280988" indent="-280988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7238" indent="-285750" algn="l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763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3pPr>
      <a:lvl4pPr marL="15954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4pPr>
      <a:lvl5pPr marL="20145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5pPr>
      <a:lvl6pPr marL="24717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6pPr>
      <a:lvl7pPr marL="29289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7pPr>
      <a:lvl8pPr marL="33861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8pPr>
      <a:lvl9pPr marL="38433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44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94F4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94F4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94F4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94F4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94F4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94F4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94F4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94F4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94F42"/>
          </a:solidFill>
          <a:latin typeface="Verdana" pitchFamily="34" charset="0"/>
        </a:defRPr>
      </a:lvl9pPr>
    </p:titleStyle>
    <p:bodyStyle>
      <a:lvl1pPr marL="280988" indent="-280988" algn="l" rtl="0" eaLnBrk="0" fontAlgn="base" hangingPunct="0">
        <a:spcBef>
          <a:spcPct val="30000"/>
        </a:spcBef>
        <a:spcAft>
          <a:spcPct val="0"/>
        </a:spcAft>
        <a:buSzPct val="90000"/>
        <a:buChar char="•"/>
        <a:defRPr b="1">
          <a:solidFill>
            <a:srgbClr val="294F42"/>
          </a:solidFill>
          <a:latin typeface="+mn-lt"/>
          <a:ea typeface="+mn-ea"/>
          <a:cs typeface="+mn-cs"/>
        </a:defRPr>
      </a:lvl1pPr>
      <a:lvl2pPr marL="757238" indent="-28575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rgbClr val="294F42"/>
          </a:solidFill>
          <a:latin typeface="+mn-lt"/>
        </a:defRPr>
      </a:lvl2pPr>
      <a:lvl3pPr marL="1176338" indent="-228600" algn="l" rtl="0" eaLnBrk="0" fontAlgn="base" hangingPunct="0">
        <a:spcBef>
          <a:spcPct val="30000"/>
        </a:spcBef>
        <a:spcAft>
          <a:spcPct val="0"/>
        </a:spcAft>
        <a:buSzPct val="90000"/>
        <a:buChar char="•"/>
        <a:defRPr sz="1600">
          <a:solidFill>
            <a:srgbClr val="294F42"/>
          </a:solidFill>
          <a:latin typeface="+mn-lt"/>
        </a:defRPr>
      </a:lvl3pPr>
      <a:lvl4pPr marL="1595438" indent="-228600" algn="l" rtl="0" eaLnBrk="0" fontAlgn="base" hangingPunct="0">
        <a:spcBef>
          <a:spcPct val="30000"/>
        </a:spcBef>
        <a:spcAft>
          <a:spcPct val="0"/>
        </a:spcAft>
        <a:buSzPct val="90000"/>
        <a:buChar char="•"/>
        <a:defRPr sz="1600">
          <a:solidFill>
            <a:srgbClr val="294F42"/>
          </a:solidFill>
          <a:latin typeface="+mn-lt"/>
        </a:defRPr>
      </a:lvl4pPr>
      <a:lvl5pPr marL="2014538" indent="-228600" algn="l" rtl="0" eaLnBrk="0" fontAlgn="base" hangingPunct="0">
        <a:spcBef>
          <a:spcPct val="30000"/>
        </a:spcBef>
        <a:spcAft>
          <a:spcPct val="0"/>
        </a:spcAft>
        <a:buSzPct val="90000"/>
        <a:buChar char="•"/>
        <a:defRPr sz="1600">
          <a:solidFill>
            <a:srgbClr val="294F42"/>
          </a:solidFill>
          <a:latin typeface="+mn-lt"/>
        </a:defRPr>
      </a:lvl5pPr>
      <a:lvl6pPr marL="2471738" indent="-228600" algn="l" rtl="0" eaLnBrk="0" fontAlgn="base" hangingPunct="0">
        <a:spcBef>
          <a:spcPct val="30000"/>
        </a:spcBef>
        <a:spcAft>
          <a:spcPct val="0"/>
        </a:spcAft>
        <a:buSzPct val="90000"/>
        <a:buChar char="•"/>
        <a:defRPr sz="1600">
          <a:solidFill>
            <a:srgbClr val="294F42"/>
          </a:solidFill>
          <a:latin typeface="+mn-lt"/>
        </a:defRPr>
      </a:lvl6pPr>
      <a:lvl7pPr marL="2928938" indent="-228600" algn="l" rtl="0" eaLnBrk="0" fontAlgn="base" hangingPunct="0">
        <a:spcBef>
          <a:spcPct val="30000"/>
        </a:spcBef>
        <a:spcAft>
          <a:spcPct val="0"/>
        </a:spcAft>
        <a:buSzPct val="90000"/>
        <a:buChar char="•"/>
        <a:defRPr sz="1600">
          <a:solidFill>
            <a:srgbClr val="294F42"/>
          </a:solidFill>
          <a:latin typeface="+mn-lt"/>
        </a:defRPr>
      </a:lvl7pPr>
      <a:lvl8pPr marL="3386138" indent="-228600" algn="l" rtl="0" eaLnBrk="0" fontAlgn="base" hangingPunct="0">
        <a:spcBef>
          <a:spcPct val="30000"/>
        </a:spcBef>
        <a:spcAft>
          <a:spcPct val="0"/>
        </a:spcAft>
        <a:buSzPct val="90000"/>
        <a:buChar char="•"/>
        <a:defRPr sz="1600">
          <a:solidFill>
            <a:srgbClr val="294F42"/>
          </a:solidFill>
          <a:latin typeface="+mn-lt"/>
        </a:defRPr>
      </a:lvl8pPr>
      <a:lvl9pPr marL="3843338" indent="-228600" algn="l" rtl="0" eaLnBrk="0" fontAlgn="base" hangingPunct="0">
        <a:spcBef>
          <a:spcPct val="30000"/>
        </a:spcBef>
        <a:spcAft>
          <a:spcPct val="0"/>
        </a:spcAft>
        <a:buSzPct val="90000"/>
        <a:buChar char="•"/>
        <a:defRPr sz="1600">
          <a:solidFill>
            <a:srgbClr val="294F4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83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300788" y="3644900"/>
            <a:ext cx="2232025" cy="3603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endParaRPr lang="de-DE" altLang="de-DE">
              <a:solidFill>
                <a:srgbClr val="000000"/>
              </a:solidFill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0"/>
            <a:ext cx="9144000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0" y="279400"/>
            <a:ext cx="914400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2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Jährliche CO</a:t>
            </a:r>
            <a:r>
              <a:rPr lang="de-DE" altLang="de-DE" sz="2400" baseline="-250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de-DE" altLang="de-DE" sz="2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-Emission aus den Mooren Baden-Württembergs</a:t>
            </a:r>
          </a:p>
          <a:p>
            <a:pPr algn="ctr">
              <a:spcBef>
                <a:spcPct val="50000"/>
              </a:spcBef>
            </a:pPr>
            <a:r>
              <a:rPr lang="de-DE" altLang="de-DE" sz="18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langjähriger Mittelwert für den Zeitraum ab 1949+ - 2012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06400" y="5384800"/>
            <a:ext cx="778510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de-DE" altLang="de-DE" sz="1600" u="sng" dirty="0" err="1">
                <a:solidFill>
                  <a:srgbClr val="000000"/>
                </a:solidFill>
                <a:latin typeface="Arial Unicode MS" pitchFamily="34" charset="-128"/>
              </a:rPr>
              <a:t>CO2­Emissionen</a:t>
            </a:r>
            <a:r>
              <a:rPr lang="de-DE" altLang="de-DE" sz="1600" u="sng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de-DE" altLang="de-DE" sz="1600" u="sng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Baden-Württemberg 2010: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de-DE" altLang="de-DE" sz="16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Energiebedingte, gesamt:                             67.074.000 t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de-DE" altLang="de-DE" sz="16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 Einwohner:                                                              6 t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de-DE" altLang="de-DE" sz="16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Internationaler Flugverkehr über BW:                 491.000 t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de-DE" altLang="de-DE" sz="1600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BZE</a:t>
            </a:r>
            <a:r>
              <a:rPr lang="de-DE" altLang="de-DE" sz="16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1/</a:t>
            </a:r>
            <a:r>
              <a:rPr lang="de-DE" altLang="de-DE" sz="1600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BZE</a:t>
            </a:r>
            <a:r>
              <a:rPr lang="de-DE" altLang="de-DE" sz="16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 in BW: Wald -699 kg C</a:t>
            </a:r>
            <a:r>
              <a:rPr lang="de-DE" altLang="de-DE" sz="1600" baseline="-250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org</a:t>
            </a:r>
            <a:r>
              <a:rPr lang="de-DE" altLang="de-DE" sz="16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/ha/a    3.591.000 t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de-DE" altLang="de-DE" sz="16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endParaRPr lang="de-DE" altLang="de-DE" sz="16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endParaRPr lang="de-DE" altLang="de-DE" sz="1600" dirty="0">
              <a:solidFill>
                <a:srgbClr val="000000"/>
              </a:solidFill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323528" y="5264150"/>
            <a:ext cx="6192688" cy="140521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99592" y="5445224"/>
            <a:ext cx="7633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Freisetzung über alle Moore hinweg:    20 t CO2/ha/a </a:t>
            </a:r>
          </a:p>
        </p:txBody>
      </p:sp>
    </p:spTree>
    <p:extLst>
      <p:ext uri="{BB962C8B-B14F-4D97-AF65-F5344CB8AC3E}">
        <p14:creationId xmlns:p14="http://schemas.microsoft.com/office/powerpoint/2010/main" val="170668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26064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51520" y="116632"/>
            <a:ext cx="871296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Moore contra Mineralboden</a:t>
            </a:r>
          </a:p>
          <a:p>
            <a:pPr algn="ctr"/>
            <a:endParaRPr lang="de-DE" b="1" dirty="0"/>
          </a:p>
          <a:p>
            <a:r>
              <a:rPr lang="de-DE" dirty="0"/>
              <a:t>CO2-Emission aus Mooren BW, mittlerem Moorschwund 7 mm/a:</a:t>
            </a:r>
          </a:p>
          <a:p>
            <a:endParaRPr lang="de-DE" dirty="0"/>
          </a:p>
          <a:p>
            <a:pPr algn="ctr"/>
            <a:r>
              <a:rPr lang="de-DE" dirty="0"/>
              <a:t>20 t CO2/ha/a</a:t>
            </a:r>
          </a:p>
          <a:p>
            <a:pPr algn="ctr"/>
            <a:endParaRPr lang="de-DE" dirty="0"/>
          </a:p>
          <a:p>
            <a:r>
              <a:rPr lang="de-DE" dirty="0"/>
              <a:t>Einlagerungsmenge CO2 in Ackerböden: </a:t>
            </a:r>
          </a:p>
          <a:p>
            <a:endParaRPr lang="de-DE" dirty="0"/>
          </a:p>
          <a:p>
            <a:pPr algn="ctr"/>
            <a:r>
              <a:rPr lang="de-DE" dirty="0"/>
              <a:t>1 t/ha/a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b="1" dirty="0"/>
              <a:t>1 ha Moorrenaturierung mit dem Ziel Null-Emission ist </a:t>
            </a:r>
          </a:p>
          <a:p>
            <a:pPr algn="ctr"/>
            <a:r>
              <a:rPr lang="de-DE" b="1" dirty="0"/>
              <a:t>20 - &gt; 30 x </a:t>
            </a:r>
          </a:p>
          <a:p>
            <a:pPr algn="ctr"/>
            <a:r>
              <a:rPr lang="de-DE" b="1" dirty="0"/>
              <a:t>wirksamer als der Versuch einer Humusanreicherung im Mineralboden</a:t>
            </a:r>
          </a:p>
          <a:p>
            <a:pPr algn="ctr"/>
            <a:endParaRPr lang="de-DE" b="1" dirty="0"/>
          </a:p>
          <a:p>
            <a:pPr algn="ctr"/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09895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188640"/>
            <a:ext cx="864096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Kleines 1 x 1 der Bodenkunde</a:t>
            </a:r>
          </a:p>
          <a:p>
            <a:pPr algn="ctr"/>
            <a:endParaRPr lang="de-DE" b="1" dirty="0"/>
          </a:p>
          <a:p>
            <a:r>
              <a:rPr lang="de-DE" sz="2000" dirty="0"/>
              <a:t>Humus = organische Substanz im Boden</a:t>
            </a:r>
          </a:p>
          <a:p>
            <a:r>
              <a:rPr lang="de-DE" sz="2000" dirty="0"/>
              <a:t>Berechnung: Corg x 1,72  (Einheit: Gewichts%)</a:t>
            </a:r>
          </a:p>
          <a:p>
            <a:pPr lvl="0"/>
            <a:r>
              <a:rPr lang="de-DE" sz="2000" dirty="0">
                <a:solidFill>
                  <a:srgbClr val="000000"/>
                </a:solidFill>
              </a:rPr>
              <a:t>Corg x 3,67 = CO2</a:t>
            </a:r>
          </a:p>
          <a:p>
            <a:endParaRPr lang="de-DE" sz="2000" dirty="0"/>
          </a:p>
          <a:p>
            <a:r>
              <a:rPr lang="de-DE" sz="2000" dirty="0"/>
              <a:t>Beispiel I: Acker 0 – 30 cm, 2 % Humus, </a:t>
            </a:r>
            <a:r>
              <a:rPr lang="de-DE" sz="2000" dirty="0" err="1"/>
              <a:t>LD</a:t>
            </a:r>
            <a:r>
              <a:rPr lang="de-DE" sz="2000" dirty="0"/>
              <a:t> 1,5 t/</a:t>
            </a:r>
            <a:r>
              <a:rPr lang="de-DE" sz="2000" dirty="0" err="1"/>
              <a:t>m³</a:t>
            </a:r>
            <a:r>
              <a:rPr lang="de-DE" sz="2000" dirty="0"/>
              <a:t>, Fläche 1 ha = 10 000 m² </a:t>
            </a:r>
          </a:p>
          <a:p>
            <a:pPr lvl="0" algn="ctr"/>
            <a:r>
              <a:rPr lang="de-DE" sz="2000" dirty="0"/>
              <a:t>= 90 t Humus </a:t>
            </a:r>
            <a:r>
              <a:rPr lang="de-DE" sz="2000" dirty="0">
                <a:solidFill>
                  <a:srgbClr val="000000"/>
                </a:solidFill>
              </a:rPr>
              <a:t>= 52 t Corg = 192 t CO2</a:t>
            </a:r>
          </a:p>
          <a:p>
            <a:pPr lvl="0" algn="ctr"/>
            <a:endParaRPr lang="de-DE" sz="2000" dirty="0">
              <a:solidFill>
                <a:srgbClr val="000000"/>
              </a:solidFill>
            </a:endParaRPr>
          </a:p>
          <a:p>
            <a:pPr lvl="0"/>
            <a:endParaRPr lang="de-DE" sz="2000" dirty="0">
              <a:solidFill>
                <a:srgbClr val="000000"/>
              </a:solidFill>
            </a:endParaRPr>
          </a:p>
          <a:p>
            <a:pPr lvl="0"/>
            <a:r>
              <a:rPr lang="de-DE" sz="2000" dirty="0">
                <a:solidFill>
                  <a:srgbClr val="000000"/>
                </a:solidFill>
              </a:rPr>
              <a:t>Messgenauigkeit im Labor 0,1 Gewichts%</a:t>
            </a:r>
          </a:p>
          <a:p>
            <a:pPr lvl="0"/>
            <a:r>
              <a:rPr lang="de-DE" sz="2000" dirty="0">
                <a:solidFill>
                  <a:srgbClr val="000000"/>
                </a:solidFill>
              </a:rPr>
              <a:t>aus Beispiel I:  Messgrenze 4,5 t Humus/ha</a:t>
            </a:r>
          </a:p>
          <a:p>
            <a:pPr lvl="0"/>
            <a:endParaRPr lang="de-DE" sz="2000" dirty="0">
              <a:solidFill>
                <a:srgbClr val="000000"/>
              </a:solidFill>
            </a:endParaRPr>
          </a:p>
          <a:p>
            <a:pPr lvl="0"/>
            <a:r>
              <a:rPr lang="de-DE" sz="2000" dirty="0">
                <a:solidFill>
                  <a:srgbClr val="000000"/>
                </a:solidFill>
              </a:rPr>
              <a:t>Humusanalytik: C-gesamt – C-carbonat = Corg</a:t>
            </a:r>
          </a:p>
          <a:p>
            <a:pPr lvl="0"/>
            <a:endParaRPr lang="de-DE" sz="2000" dirty="0">
              <a:solidFill>
                <a:srgbClr val="000000"/>
              </a:solidFill>
            </a:endParaRPr>
          </a:p>
          <a:p>
            <a:pPr lvl="0"/>
            <a:r>
              <a:rPr lang="de-DE" sz="2000" dirty="0">
                <a:solidFill>
                  <a:srgbClr val="000000"/>
                </a:solidFill>
              </a:rPr>
              <a:t>Humus u. Carbonat (</a:t>
            </a:r>
            <a:r>
              <a:rPr lang="de-DE" sz="2000" dirty="0" err="1">
                <a:solidFill>
                  <a:srgbClr val="000000"/>
                </a:solidFill>
              </a:rPr>
              <a:t>Ca</a:t>
            </a:r>
            <a:r>
              <a:rPr lang="de-DE" sz="2000" b="1" dirty="0" err="1">
                <a:solidFill>
                  <a:srgbClr val="FF0000"/>
                </a:solidFill>
              </a:rPr>
              <a:t>C</a:t>
            </a:r>
            <a:r>
              <a:rPr lang="de-DE" sz="2000" dirty="0" err="1">
                <a:solidFill>
                  <a:srgbClr val="000000"/>
                </a:solidFill>
              </a:rPr>
              <a:t>O3</a:t>
            </a:r>
            <a:r>
              <a:rPr lang="de-DE" sz="2000" dirty="0">
                <a:solidFill>
                  <a:srgbClr val="000000"/>
                </a:solidFill>
              </a:rPr>
              <a:t>) sind in der Fläche nicht homogen verteilt, Streuung der Messwerte bei </a:t>
            </a:r>
            <a:r>
              <a:rPr lang="de-DE" sz="2000" dirty="0" err="1">
                <a:solidFill>
                  <a:srgbClr val="000000"/>
                </a:solidFill>
              </a:rPr>
              <a:t>Nachbeprobungen</a:t>
            </a:r>
            <a:r>
              <a:rPr lang="de-DE" sz="2000" dirty="0">
                <a:solidFill>
                  <a:srgbClr val="000000"/>
                </a:solidFill>
              </a:rPr>
              <a:t> (Monitoring) </a:t>
            </a:r>
          </a:p>
          <a:p>
            <a:pPr lvl="0"/>
            <a:endParaRPr lang="de-DE" sz="2000" dirty="0">
              <a:solidFill>
                <a:srgbClr val="000000"/>
              </a:solidFill>
            </a:endParaRPr>
          </a:p>
          <a:p>
            <a:pPr lvl="0"/>
            <a:endParaRPr lang="de-DE" sz="2000" dirty="0">
              <a:solidFill>
                <a:srgbClr val="000000"/>
              </a:solidFill>
            </a:endParaRP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21724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7544" y="476672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Fakt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Böden speichern große Humusmengen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BW: Corg (0 – 30 cm) 240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Mio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t             </a:t>
            </a:r>
            <a:r>
              <a:rPr lang="de-DE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≙  878 </a:t>
            </a:r>
            <a:r>
              <a:rPr lang="de-DE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Mio</a:t>
            </a:r>
            <a:r>
              <a:rPr lang="de-DE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t CO2</a:t>
            </a:r>
          </a:p>
          <a:p>
            <a:r>
              <a:rPr lang="de-DE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        davon Acker:        64 </a:t>
            </a:r>
            <a:r>
              <a:rPr lang="de-DE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Mio</a:t>
            </a:r>
            <a:r>
              <a:rPr lang="de-DE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t            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≙  234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Mio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t CO2</a:t>
            </a:r>
            <a:endParaRPr lang="de-DE" dirty="0">
              <a:latin typeface="Arial" panose="020B0604020202020204" pitchFamily="34" charset="0"/>
              <a:ea typeface="Cambria Math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ea typeface="Cambria Math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CO2-Emissionen BW (Quellenbilanz, 2016):  68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Mio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t CO2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 unseren Böden sind die CO2-Emissionen BW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von 13 Jahren gespeichert.</a:t>
            </a:r>
          </a:p>
        </p:txBody>
      </p:sp>
    </p:spTree>
    <p:extLst>
      <p:ext uri="{BB962C8B-B14F-4D97-AF65-F5344CB8AC3E}">
        <p14:creationId xmlns:p14="http://schemas.microsoft.com/office/powerpoint/2010/main" val="224792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332656"/>
            <a:ext cx="85689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Idee</a:t>
            </a:r>
          </a:p>
          <a:p>
            <a:pPr algn="ctr"/>
            <a:endParaRPr lang="de-DE" b="1" dirty="0"/>
          </a:p>
          <a:p>
            <a:r>
              <a:rPr lang="de-DE" dirty="0"/>
              <a:t>Den Boden in seiner Funktion als Kohlenstoffspeicher aktiv bewirtschaften</a:t>
            </a:r>
          </a:p>
          <a:p>
            <a:endParaRPr lang="de-DE" dirty="0"/>
          </a:p>
          <a:p>
            <a:r>
              <a:rPr lang="de-DE" dirty="0"/>
              <a:t>Ziel: Humusmenge erhöhen</a:t>
            </a:r>
          </a:p>
          <a:p>
            <a:endParaRPr lang="de-DE" dirty="0"/>
          </a:p>
          <a:p>
            <a:r>
              <a:rPr lang="de-DE" dirty="0"/>
              <a:t>Wo: nur auf Ackerflächen möglich (26 % der Landesfläche)</a:t>
            </a:r>
          </a:p>
          <a:p>
            <a:endParaRPr lang="de-DE" dirty="0"/>
          </a:p>
          <a:p>
            <a:r>
              <a:rPr lang="de-DE" dirty="0"/>
              <a:t>Wie: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643947"/>
            <a:ext cx="4896544" cy="216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2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9512" y="188640"/>
            <a:ext cx="87849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Realität</a:t>
            </a:r>
          </a:p>
          <a:p>
            <a:pPr algn="ctr"/>
            <a:endParaRPr lang="de-DE" b="1" dirty="0"/>
          </a:p>
          <a:p>
            <a:pPr algn="ctr"/>
            <a:r>
              <a:rPr lang="de-DE" dirty="0"/>
              <a:t>Humusmenge im Boden ist </a:t>
            </a:r>
            <a:r>
              <a:rPr lang="de-DE" b="1" dirty="0"/>
              <a:t>mehr</a:t>
            </a:r>
            <a:r>
              <a:rPr lang="de-DE" dirty="0"/>
              <a:t> standort- und </a:t>
            </a:r>
          </a:p>
          <a:p>
            <a:pPr algn="ctr"/>
            <a:r>
              <a:rPr lang="de-DE" b="1" dirty="0"/>
              <a:t>weniger</a:t>
            </a:r>
            <a:r>
              <a:rPr lang="de-DE" dirty="0"/>
              <a:t> nutzungsabhängig: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Klima &gt; 50 %  </a:t>
            </a:r>
            <a:r>
              <a:rPr lang="de-DE" dirty="0">
                <a:latin typeface="Cambria Math"/>
                <a:ea typeface="Cambria Math"/>
              </a:rPr>
              <a:t>•</a:t>
            </a:r>
            <a:r>
              <a:rPr lang="de-DE" dirty="0"/>
              <a:t> Boden 20 – 30 % </a:t>
            </a:r>
            <a:r>
              <a:rPr lang="de-DE" dirty="0">
                <a:latin typeface="Cambria Math"/>
                <a:ea typeface="Cambria Math"/>
              </a:rPr>
              <a:t>•</a:t>
            </a:r>
            <a:r>
              <a:rPr lang="de-DE" dirty="0"/>
              <a:t> Bewirtschaftung 5 – 30 %</a:t>
            </a:r>
          </a:p>
          <a:p>
            <a:endParaRPr lang="de-DE" dirty="0"/>
          </a:p>
          <a:p>
            <a:r>
              <a:rPr lang="de-DE" dirty="0"/>
              <a:t>max. Erhöhung der Humusmenge: 10 – 30 % in 20 Jahren</a:t>
            </a:r>
          </a:p>
          <a:p>
            <a:endParaRPr lang="de-DE" dirty="0"/>
          </a:p>
          <a:p>
            <a:r>
              <a:rPr lang="de-DE" dirty="0"/>
              <a:t>Optimistische Abschätzung:</a:t>
            </a:r>
          </a:p>
          <a:p>
            <a:endParaRPr lang="de-DE" dirty="0"/>
          </a:p>
          <a:p>
            <a:pPr algn="ctr"/>
            <a:r>
              <a:rPr lang="de-DE" dirty="0"/>
              <a:t>(10 % x 234 </a:t>
            </a:r>
            <a:r>
              <a:rPr lang="de-DE" dirty="0" err="1"/>
              <a:t>Mio</a:t>
            </a:r>
            <a:r>
              <a:rPr lang="de-DE" dirty="0"/>
              <a:t> t)/20 Jahre = 1,2 </a:t>
            </a:r>
            <a:r>
              <a:rPr lang="de-DE" dirty="0" err="1"/>
              <a:t>Mio</a:t>
            </a:r>
            <a:r>
              <a:rPr lang="de-DE" dirty="0"/>
              <a:t> t CO2/Jahr</a:t>
            </a:r>
          </a:p>
          <a:p>
            <a:pPr algn="ctr"/>
            <a:r>
              <a:rPr lang="de-DE" dirty="0"/>
              <a:t>  </a:t>
            </a:r>
          </a:p>
          <a:p>
            <a:pPr algn="ctr"/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≙  1,8 % der jährlichen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CO2-Emissionen BW 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322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116632"/>
            <a:ext cx="86409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Die Milchmädchenrechnung</a:t>
            </a:r>
          </a:p>
          <a:p>
            <a:endParaRPr lang="de-DE" dirty="0"/>
          </a:p>
          <a:p>
            <a:r>
              <a:rPr lang="de-DE" dirty="0"/>
              <a:t>Kohlenstoff wird immer zusammen mit Stickstoff gespeichert.</a:t>
            </a:r>
          </a:p>
          <a:p>
            <a:r>
              <a:rPr lang="de-DE" dirty="0"/>
              <a:t>C/N-Verhältnis in Ackerböden  10 : 1</a:t>
            </a:r>
          </a:p>
          <a:p>
            <a:r>
              <a:rPr lang="de-DE" dirty="0"/>
              <a:t>Mit 10 kg C wird auch 1 kg N eingelagert</a:t>
            </a:r>
          </a:p>
          <a:p>
            <a:endParaRPr lang="de-DE" dirty="0"/>
          </a:p>
          <a:p>
            <a:r>
              <a:rPr lang="de-DE" dirty="0"/>
              <a:t>Stickstoff auf Ackerflächen ist nahezu ausschließlich mineralischer Stickstoff aus dem Düngersack.</a:t>
            </a:r>
          </a:p>
          <a:p>
            <a:endParaRPr lang="de-DE" dirty="0"/>
          </a:p>
          <a:p>
            <a:r>
              <a:rPr lang="de-DE" dirty="0"/>
              <a:t>Mineralischer Stickstoff wird unter Einsatz fossiler Energie erzeugt</a:t>
            </a:r>
          </a:p>
          <a:p>
            <a:endParaRPr lang="de-DE" dirty="0"/>
          </a:p>
          <a:p>
            <a:r>
              <a:rPr lang="de-DE" dirty="0" err="1"/>
              <a:t>1kg</a:t>
            </a:r>
            <a:r>
              <a:rPr lang="de-DE" dirty="0"/>
              <a:t> N verbraucht 0,6 kg Erdgas (0,33 kg C) oder </a:t>
            </a:r>
          </a:p>
          <a:p>
            <a:r>
              <a:rPr lang="de-DE" dirty="0"/>
              <a:t>0,8 kg Heizöl (0,7 kg C) </a:t>
            </a:r>
          </a:p>
          <a:p>
            <a:r>
              <a:rPr lang="de-DE" dirty="0"/>
              <a:t>verlustfreie Einlagerung von C:   3 – 7 % C aus fossiler Energie,</a:t>
            </a:r>
          </a:p>
          <a:p>
            <a:r>
              <a:rPr lang="de-DE" dirty="0"/>
              <a:t>mit Einlagerungsverlusten geschätzt 10 bis 30 %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071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116632"/>
            <a:ext cx="878497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2 Pferdefüße und eine Kröte</a:t>
            </a:r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Zusätzliche Nitrateinträge ins Grundwasser</a:t>
            </a:r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Monitoring wg. Messgenauigkeit nur in 10-Jahresintervallen sinnvoll</a:t>
            </a:r>
          </a:p>
          <a:p>
            <a:r>
              <a:rPr lang="de-DE" dirty="0"/>
              <a:t>     hierzu wieder Beispiel I:</a:t>
            </a:r>
          </a:p>
          <a:p>
            <a:r>
              <a:rPr lang="de-DE" dirty="0"/>
              <a:t>      90 t Humus, Erhöhung um 10 %: </a:t>
            </a:r>
          </a:p>
          <a:p>
            <a:r>
              <a:rPr lang="de-DE" dirty="0"/>
              <a:t>      9 t Humus/20 Jahre =  </a:t>
            </a:r>
            <a:r>
              <a:rPr lang="de-DE" b="1" dirty="0">
                <a:solidFill>
                  <a:srgbClr val="FF0000"/>
                </a:solidFill>
              </a:rPr>
              <a:t>0,45 t/ha/a </a:t>
            </a:r>
            <a:r>
              <a:rPr lang="de-DE" dirty="0"/>
              <a:t>= 0,26 t Corg = ca. 1 t CO2/ha/a</a:t>
            </a:r>
          </a:p>
          <a:p>
            <a:endParaRPr lang="de-DE" dirty="0"/>
          </a:p>
          <a:p>
            <a:r>
              <a:rPr lang="de-DE" dirty="0">
                <a:solidFill>
                  <a:srgbClr val="000000"/>
                </a:solidFill>
              </a:rPr>
              <a:t>      Zur Erinnerung: Messgenauigkeit Humus </a:t>
            </a:r>
            <a:r>
              <a:rPr lang="de-DE" b="1" dirty="0">
                <a:solidFill>
                  <a:srgbClr val="FF0000"/>
                </a:solidFill>
              </a:rPr>
              <a:t>4,5 t/ha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solidFill>
                <a:srgbClr val="000000"/>
              </a:solidFill>
            </a:endParaRPr>
          </a:p>
          <a:p>
            <a:endParaRPr lang="de-DE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</a:rPr>
              <a:t>Humusabbau in BW nach </a:t>
            </a:r>
            <a:r>
              <a:rPr lang="de-DE" dirty="0" err="1">
                <a:solidFill>
                  <a:srgbClr val="000000"/>
                </a:solidFill>
              </a:rPr>
              <a:t>Waldkalkung</a:t>
            </a:r>
            <a:r>
              <a:rPr lang="de-DE" dirty="0">
                <a:solidFill>
                  <a:srgbClr val="000000"/>
                </a:solidFill>
              </a:rPr>
              <a:t> (siehe </a:t>
            </a:r>
            <a:r>
              <a:rPr lang="de-DE" dirty="0" err="1">
                <a:solidFill>
                  <a:srgbClr val="000000"/>
                </a:solidFill>
              </a:rPr>
              <a:t>BZE</a:t>
            </a:r>
            <a:r>
              <a:rPr lang="de-DE" dirty="0">
                <a:solidFill>
                  <a:srgbClr val="000000"/>
                </a:solidFill>
              </a:rPr>
              <a:t> II BW)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  <a:p>
            <a:r>
              <a:rPr lang="de-DE" dirty="0"/>
              <a:t>     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605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26064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Die Moore in Baden-Württemberg</a:t>
            </a:r>
          </a:p>
          <a:p>
            <a:pPr algn="ctr"/>
            <a:r>
              <a:rPr lang="de-DE" b="1" dirty="0"/>
              <a:t>ca. 80 % mit abgesenktem Wasserspiegel</a:t>
            </a:r>
          </a:p>
        </p:txBody>
      </p:sp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83" y="1256996"/>
            <a:ext cx="7935433" cy="4344007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 bwMode="auto">
          <a:xfrm>
            <a:off x="683568" y="3789040"/>
            <a:ext cx="7704856" cy="144016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1403648" y="1412776"/>
            <a:ext cx="1008112" cy="21602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3131840" y="2996952"/>
            <a:ext cx="2088232" cy="10801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6588224" y="2888939"/>
            <a:ext cx="720080" cy="10801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64049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300788" y="3644900"/>
            <a:ext cx="2232025" cy="3603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endParaRPr lang="de-DE" altLang="de-DE">
              <a:solidFill>
                <a:srgbClr val="000000"/>
              </a:solidFill>
            </a:endParaRPr>
          </a:p>
        </p:txBody>
      </p:sp>
      <p:pic>
        <p:nvPicPr>
          <p:cNvPr id="48131" name="Picture 3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7391400" y="5130800"/>
            <a:ext cx="1600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0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(Nmin:  595 kg/ha/a</a:t>
            </a:r>
          </a:p>
        </p:txBody>
      </p:sp>
    </p:spTree>
    <p:extLst>
      <p:ext uri="{BB962C8B-B14F-4D97-AF65-F5344CB8AC3E}">
        <p14:creationId xmlns:p14="http://schemas.microsoft.com/office/powerpoint/2010/main" val="29824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blank">
  <a:themeElements>
    <a:clrScheme name="Standarddesign 1">
      <a:dk1>
        <a:srgbClr val="000000"/>
      </a:dk1>
      <a:lt1>
        <a:srgbClr val="FFFFC1"/>
      </a:lt1>
      <a:dk2>
        <a:srgbClr val="000000"/>
      </a:dk2>
      <a:lt2>
        <a:srgbClr val="C0C0C0"/>
      </a:lt2>
      <a:accent1>
        <a:srgbClr val="969696"/>
      </a:accent1>
      <a:accent2>
        <a:srgbClr val="0000FF"/>
      </a:accent2>
      <a:accent3>
        <a:srgbClr val="FFFFDD"/>
      </a:accent3>
      <a:accent4>
        <a:srgbClr val="000000"/>
      </a:accent4>
      <a:accent5>
        <a:srgbClr val="C9C9C9"/>
      </a:accent5>
      <a:accent6>
        <a:srgbClr val="0000E7"/>
      </a:accent6>
      <a:hlink>
        <a:srgbClr val="FF0000"/>
      </a:hlink>
      <a:folHlink>
        <a:srgbClr val="5F5F5F"/>
      </a:folHlink>
    </a:clrScheme>
    <a:fontScheme name="Standarddesig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C1"/>
        </a:lt1>
        <a:dk2>
          <a:srgbClr val="000000"/>
        </a:dk2>
        <a:lt2>
          <a:srgbClr val="C0C0C0"/>
        </a:lt2>
        <a:accent1>
          <a:srgbClr val="969696"/>
        </a:accent1>
        <a:accent2>
          <a:srgbClr val="0000FF"/>
        </a:accent2>
        <a:accent3>
          <a:srgbClr val="FFFFDD"/>
        </a:accent3>
        <a:accent4>
          <a:srgbClr val="000000"/>
        </a:accent4>
        <a:accent5>
          <a:srgbClr val="C9C9C9"/>
        </a:accent5>
        <a:accent6>
          <a:srgbClr val="0000E7"/>
        </a:accent6>
        <a:hlink>
          <a:srgbClr val="FF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RPFR_LGRB">
  <a:themeElements>
    <a:clrScheme name="1_RPFR_LGRB 1">
      <a:dk1>
        <a:srgbClr val="000000"/>
      </a:dk1>
      <a:lt1>
        <a:srgbClr val="FFFFC1"/>
      </a:lt1>
      <a:dk2>
        <a:srgbClr val="000000"/>
      </a:dk2>
      <a:lt2>
        <a:srgbClr val="C0C0C0"/>
      </a:lt2>
      <a:accent1>
        <a:srgbClr val="969696"/>
      </a:accent1>
      <a:accent2>
        <a:srgbClr val="0000FF"/>
      </a:accent2>
      <a:accent3>
        <a:srgbClr val="FFFFDD"/>
      </a:accent3>
      <a:accent4>
        <a:srgbClr val="000000"/>
      </a:accent4>
      <a:accent5>
        <a:srgbClr val="C9C9C9"/>
      </a:accent5>
      <a:accent6>
        <a:srgbClr val="0000E7"/>
      </a:accent6>
      <a:hlink>
        <a:srgbClr val="FF0000"/>
      </a:hlink>
      <a:folHlink>
        <a:srgbClr val="5F5F5F"/>
      </a:folHlink>
    </a:clrScheme>
    <a:fontScheme name="1_RPFR_LGR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1_RPFR_LGRB 1">
        <a:dk1>
          <a:srgbClr val="000000"/>
        </a:dk1>
        <a:lt1>
          <a:srgbClr val="FFFFC1"/>
        </a:lt1>
        <a:dk2>
          <a:srgbClr val="000000"/>
        </a:dk2>
        <a:lt2>
          <a:srgbClr val="C0C0C0"/>
        </a:lt2>
        <a:accent1>
          <a:srgbClr val="969696"/>
        </a:accent1>
        <a:accent2>
          <a:srgbClr val="0000FF"/>
        </a:accent2>
        <a:accent3>
          <a:srgbClr val="FFFFDD"/>
        </a:accent3>
        <a:accent4>
          <a:srgbClr val="000000"/>
        </a:accent4>
        <a:accent5>
          <a:srgbClr val="C9C9C9"/>
        </a:accent5>
        <a:accent6>
          <a:srgbClr val="0000E7"/>
        </a:accent6>
        <a:hlink>
          <a:srgbClr val="FF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700</Words>
  <Application>Microsoft Office PowerPoint</Application>
  <PresentationFormat>Bildschirmpräsentation (4:3)</PresentationFormat>
  <Paragraphs>145</Paragraphs>
  <Slides>11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Arial Unicode MS</vt:lpstr>
      <vt:lpstr>Cambria Math</vt:lpstr>
      <vt:lpstr>Times</vt:lpstr>
      <vt:lpstr>Verdana</vt:lpstr>
      <vt:lpstr>blank</vt:lpstr>
      <vt:lpstr>1_RPFR_LGRB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Innenverwaltung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PowerPoint-Präsentation</dc:subject>
  <dc:creator>Weinzierl, Dr. Werner (RPF)</dc:creator>
  <cp:lastModifiedBy>DushaMH</cp:lastModifiedBy>
  <cp:revision>118</cp:revision>
  <cp:lastPrinted>2003-12-04T12:29:46Z</cp:lastPrinted>
  <dcterms:created xsi:type="dcterms:W3CDTF">2019-05-09T11:12:36Z</dcterms:created>
  <dcterms:modified xsi:type="dcterms:W3CDTF">2019-06-24T08:47:54Z</dcterms:modified>
</cp:coreProperties>
</file>